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2" r:id="rId24"/>
    <p:sldId id="327" r:id="rId25"/>
    <p:sldId id="328" r:id="rId26"/>
    <p:sldId id="285" r:id="rId27"/>
    <p:sldId id="286" r:id="rId28"/>
    <p:sldId id="287" r:id="rId29"/>
    <p:sldId id="288" r:id="rId30"/>
    <p:sldId id="289" r:id="rId31"/>
    <p:sldId id="290" r:id="rId32"/>
    <p:sldId id="330" r:id="rId33"/>
    <p:sldId id="291" r:id="rId34"/>
    <p:sldId id="292" r:id="rId35"/>
    <p:sldId id="293" r:id="rId36"/>
    <p:sldId id="294" r:id="rId37"/>
    <p:sldId id="295" r:id="rId38"/>
    <p:sldId id="296" r:id="rId39"/>
    <p:sldId id="331" r:id="rId40"/>
    <p:sldId id="297" r:id="rId41"/>
    <p:sldId id="298" r:id="rId42"/>
    <p:sldId id="299" r:id="rId43"/>
    <p:sldId id="300" r:id="rId44"/>
    <p:sldId id="332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33" r:id="rId71"/>
    <p:sldId id="329" r:id="rId72"/>
    <p:sldId id="334" r:id="rId73"/>
    <p:sldId id="335" r:id="rId7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Styl jasny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 jasny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Styl jasny 2 — Ak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Styl jasny 2 — Ak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Styl jasny 2 — Ak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Styl pośredni 1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Styl pośredni 1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Styl pośredni 1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Styl pośredni 1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Styl pośredn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yl pośredni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60"/>
  </p:normalViewPr>
  <p:slideViewPr>
    <p:cSldViewPr snapToGrid="0">
      <p:cViewPr varScale="1">
        <p:scale>
          <a:sx n="84" d="100"/>
          <a:sy n="84" d="100"/>
        </p:scale>
        <p:origin x="610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52C1-493F-435D-9D4C-7311B38EF24C}" type="datetimeFigureOut">
              <a:rPr lang="pl-PL" smtClean="0"/>
              <a:t>04.12.2022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CDE0-4FC2-4259-BE0F-A9D18832D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080615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52C1-493F-435D-9D4C-7311B38EF24C}" type="datetimeFigureOut">
              <a:rPr lang="pl-PL" smtClean="0"/>
              <a:t>04.12.2022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CDE0-4FC2-4259-BE0F-A9D18832D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781446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52C1-493F-435D-9D4C-7311B38EF24C}" type="datetimeFigureOut">
              <a:rPr lang="pl-PL" smtClean="0"/>
              <a:t>04.12.2022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CDE0-4FC2-4259-BE0F-A9D18832D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506921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52C1-493F-435D-9D4C-7311B38EF24C}" type="datetimeFigureOut">
              <a:rPr lang="pl-PL" smtClean="0"/>
              <a:t>04.12.2022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CDE0-4FC2-4259-BE0F-A9D18832D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314890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52C1-493F-435D-9D4C-7311B38EF24C}" type="datetimeFigureOut">
              <a:rPr lang="pl-PL" smtClean="0"/>
              <a:t>04.12.2022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CDE0-4FC2-4259-BE0F-A9D18832D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6376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52C1-493F-435D-9D4C-7311B38EF24C}" type="datetimeFigureOut">
              <a:rPr lang="pl-PL" smtClean="0"/>
              <a:t>04.12.2022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CDE0-4FC2-4259-BE0F-A9D18832D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492133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52C1-493F-435D-9D4C-7311B38EF24C}" type="datetimeFigureOut">
              <a:rPr lang="pl-PL" smtClean="0"/>
              <a:t>04.12.2022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CDE0-4FC2-4259-BE0F-A9D18832D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742734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52C1-493F-435D-9D4C-7311B38EF24C}" type="datetimeFigureOut">
              <a:rPr lang="pl-PL" smtClean="0"/>
              <a:t>04.12.2022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CDE0-4FC2-4259-BE0F-A9D18832D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02718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52C1-493F-435D-9D4C-7311B38EF24C}" type="datetimeFigureOut">
              <a:rPr lang="pl-PL" smtClean="0"/>
              <a:t>04.12.2022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CDE0-4FC2-4259-BE0F-A9D18832D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958344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52C1-493F-435D-9D4C-7311B38EF24C}" type="datetimeFigureOut">
              <a:rPr lang="pl-PL" smtClean="0"/>
              <a:t>04.12.2022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CDE0-4FC2-4259-BE0F-A9D18832D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666914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52C1-493F-435D-9D4C-7311B38EF24C}" type="datetimeFigureOut">
              <a:rPr lang="pl-PL" smtClean="0"/>
              <a:t>04.12.2022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1CDE0-4FC2-4259-BE0F-A9D18832D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971654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52C1-493F-435D-9D4C-7311B38EF24C}" type="datetimeFigureOut">
              <a:rPr lang="pl-PL" smtClean="0"/>
              <a:t>04.12.2022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1CDE0-4FC2-4259-BE0F-A9D18832D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172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50235" y="4007733"/>
            <a:ext cx="9144000" cy="2387600"/>
          </a:xfrm>
        </p:spPr>
        <p:txBody>
          <a:bodyPr/>
          <a:lstStyle/>
          <a:p>
            <a: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Podsumowanie sezonu </a:t>
            </a:r>
            <a:b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2022</a:t>
            </a:r>
            <a:endParaRPr lang="pl-PL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86969" y="-2328867"/>
            <a:ext cx="6234278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pl-PL" sz="25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sz="25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normalizeH="0" baseline="0" dirty="0" smtClean="0">
                <a:ln>
                  <a:noFill/>
                </a:ln>
                <a:solidFill>
                  <a:srgbClr val="FFFEFF"/>
                </a:solidFill>
                <a:effectLst/>
                <a:latin typeface="Rockwell" panose="02060603020205020403" pitchFamily="18" charset="0"/>
              </a:rPr>
              <a:t>Podsumowanie sezonu 2022 </a:t>
            </a:r>
            <a:endParaRPr kumimoji="0" 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768977" y="598206"/>
            <a:ext cx="8306513" cy="3811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https://lh3.googleusercontent.com/fKR9rsZnb_fpB9pA8jNq2gtqwZ52_OG4R6YKbQQyR23mr_d_MmJ2Om-SBaCfbmN_Z3T_o9TG6hTNPCCrP--efgCjiaMhFIKfneWCHo8UNlTMi9jSe5IJ43DygczlM3lEhvAZdE8u4UqfjZPF0zwpIZ8uBShFMAnvcWgNUaY87uJnY9pux-NivKB5hT25CJ9ukel9bxxRI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75" y="1200824"/>
            <a:ext cx="6990715" cy="260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471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0276" y="1592166"/>
            <a:ext cx="3932237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Mistrzostwa Polski Seniorów w biegu </a:t>
            </a:r>
            <a:r>
              <a:rPr lang="pl-P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sześciogodzinnym</a:t>
            </a:r>
            <a:br>
              <a:rPr lang="pl-P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23 </a:t>
            </a:r>
            <a:r>
              <a:rPr lang="pl-P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kwietnia</a:t>
            </a:r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  2022 - </a:t>
            </a:r>
            <a:r>
              <a:rPr lang="pl-P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Chorzów</a:t>
            </a:r>
            <a:endParaRPr lang="pl-PL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22470" y="382357"/>
            <a:ext cx="6172200" cy="605042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l-PL" sz="2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Brązowy 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medal Filip </a:t>
            </a: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Jańczak</a:t>
            </a:r>
          </a:p>
          <a:p>
            <a:pPr algn="ctr"/>
            <a:endParaRPr lang="pl-PL" sz="2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pl-PL" sz="28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pl-PL" sz="2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8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8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8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pl-PL" sz="28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pl-PL" sz="28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pl-PL" sz="28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Srebrny 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medal Filip Jańczak</a:t>
            </a:r>
          </a:p>
          <a:p>
            <a:pPr algn="ctr"/>
            <a:endParaRPr lang="pl-PL" sz="2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39282" y="3926231"/>
            <a:ext cx="57342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Mistrzostwa Polski Seniorów w biegu na 50 km</a:t>
            </a:r>
            <a:br>
              <a:rPr lang="pl-PL" sz="2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2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2 </a:t>
            </a:r>
            <a:r>
              <a:rPr lang="pl-PL" sz="29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października</a:t>
            </a:r>
            <a:r>
              <a:rPr lang="pl-PL" sz="2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  2022 - Chorzów</a:t>
            </a:r>
            <a:endParaRPr lang="pl-PL" sz="29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 descr="https://lh3.googleusercontent.com/pw/AL9nZEVRbE-foz50wXdRLoM2rzeAxxEkpwPcpIHoF1lSalgeBnTegPtF4j00-jmrRWpIG85qASaO1RArKV_2g2zD-L0gEXjr3FnhuUAHRqUs7qc66exQqaP637jHehf_sKFvu9E8Qig3eWe2tOnwzALOGm4chw=w652-h870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5"/>
          <a:stretch/>
        </p:blipFill>
        <p:spPr bwMode="auto">
          <a:xfrm>
            <a:off x="6392253" y="1325176"/>
            <a:ext cx="4402922" cy="416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181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421" y="1824037"/>
            <a:ext cx="4574968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Mistrzostwa Polski </a:t>
            </a:r>
            <a:r>
              <a:rPr lang="pl-P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w </a:t>
            </a:r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Wielobojach </a:t>
            </a:r>
            <a:b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17-19 Czerwiec </a:t>
            </a:r>
            <a:r>
              <a:rPr lang="pl-P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2022  Warszawa</a:t>
            </a: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71672" y="-572568"/>
            <a:ext cx="6533096" cy="2110811"/>
          </a:xfrm>
        </p:spPr>
        <p:txBody>
          <a:bodyPr>
            <a:normAutofit fontScale="85000" lnSpcReduction="10000"/>
          </a:bodyPr>
          <a:lstStyle/>
          <a:p>
            <a:pPr algn="ctr"/>
            <a:endParaRPr lang="pl-PL" sz="28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pl-PL" sz="2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pl-PL" sz="28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pl-PL" sz="2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Weronika </a:t>
            </a:r>
            <a:r>
              <a:rPr lang="pl-PL" sz="28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Kadłubowicz</a:t>
            </a: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– srebrny medal</a:t>
            </a:r>
          </a:p>
        </p:txBody>
      </p:sp>
      <p:pic>
        <p:nvPicPr>
          <p:cNvPr id="8194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" y="2857500"/>
            <a:ext cx="4581359" cy="2635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pw/AL9nZEWPczuwcmVweEl6R-9P_Pd3CBw7QUbi-EU9P4keFtco5kzOQ1BwlmSQLM3eiTq36uAkLHJ8Alzsg8FIpazX6zwpHax548_ekAXxwuJYhxbuGFXT2QHu4MwwBCX_veMHNb--nEwozixh1oOiD0LRA5Hrkg=w1304-h870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993" y="1968324"/>
            <a:ext cx="6282775" cy="419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594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0505" y="1678759"/>
            <a:ext cx="5144725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Ogólnopolska Olimpiada Młodzieży</a:t>
            </a:r>
            <a:b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15-17 lipca </a:t>
            </a:r>
            <a:r>
              <a:rPr lang="pl-P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2022  </a:t>
            </a:r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Bielsko-Biała</a:t>
            </a:r>
            <a:r>
              <a:rPr lang="pl-PL" b="0" dirty="0" smtClean="0">
                <a:effectLst/>
              </a:rPr>
              <a:t/>
            </a:r>
            <a:br>
              <a:rPr lang="pl-PL" b="0" dirty="0" smtClean="0">
                <a:effectLst/>
              </a:rPr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37603" y="4525811"/>
            <a:ext cx="6172200" cy="2332189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Jakub Glinka 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XV miejsce </a:t>
            </a: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 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pchnięciu kulą</a:t>
            </a:r>
            <a:endParaRPr lang="pl-PL" sz="2800" dirty="0" smtClean="0"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39638" y="7109843"/>
            <a:ext cx="2395388" cy="210344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9218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52" y="3127762"/>
            <a:ext cx="5273432" cy="2958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982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0061" y="2402534"/>
            <a:ext cx="4603127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Mistrzostwa Polski </a:t>
            </a:r>
            <a: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Młodzieżowców</a:t>
            </a:r>
            <a:b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30-31 </a:t>
            </a:r>
            <a: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lipca 2022  </a:t>
            </a:r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Poznań</a:t>
            </a:r>
            <a:r>
              <a:rPr lang="pl-PL" b="0" dirty="0" smtClean="0">
                <a:effectLst/>
              </a:rPr>
              <a:t/>
            </a:r>
            <a:br>
              <a:rPr lang="pl-PL" b="0" dirty="0" smtClean="0">
                <a:effectLst/>
              </a:rPr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832669" y="1938655"/>
            <a:ext cx="6172200" cy="4873625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Sara 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Neumann – VI na 400m </a:t>
            </a:r>
            <a:endParaRPr lang="pl-PL" sz="28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pl-PL" sz="28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Jakub 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Wlazły – VIII w rzucie </a:t>
            </a: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dyskiem</a:t>
            </a:r>
          </a:p>
          <a:p>
            <a:endParaRPr lang="pl-PL" sz="28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S</a:t>
            </a: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ara 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Neumann – X na </a:t>
            </a: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200m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030791" y="6812280"/>
            <a:ext cx="2006322" cy="253508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4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01" y="3630608"/>
            <a:ext cx="4561247" cy="2559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10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4024" y="2608457"/>
            <a:ext cx="4512178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Mistrzostwa Polski w chodzie na 20 km </a:t>
            </a:r>
            <a:b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3 wrzesień Gdańsk</a:t>
            </a: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1833" y="2608457"/>
            <a:ext cx="4669263" cy="2796143"/>
          </a:xfrm>
        </p:spPr>
        <p:txBody>
          <a:bodyPr>
            <a:normAutofit lnSpcReduction="10000"/>
          </a:bodyPr>
          <a:lstStyle/>
          <a:p>
            <a:pPr algn="ctr"/>
            <a:endParaRPr lang="pl-PL" sz="28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pl-PL" sz="2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lvl="3" algn="ctr"/>
            <a:endParaRPr lang="pl-PL" sz="16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pl-PL" sz="2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 </a:t>
            </a:r>
            <a:r>
              <a:rPr lang="pl-PL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miejsce </a:t>
            </a:r>
            <a:endParaRPr lang="pl-PL" sz="28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Magdalena </a:t>
            </a:r>
            <a:r>
              <a:rPr lang="pl-PL" sz="28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Czwojdrak</a:t>
            </a:r>
            <a:endParaRPr lang="pl-PL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2" name="Picture 2" descr="https://lh3.googleusercontent.com/pw/AL9nZEXAme6IGbwNMG9on0PyORqlkPwhiwW-kFz_1aHvkL2ymma8ZpD9_O6a40pauRUUHMaZwj8c44veeVONkK-5VVUKXKDZUhijeOfK8_QzyPgpCsB-bLfaloJRUVTUbcaF170ijTCHNuYZSEesMVQlGkIqxg=w1305-h870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/>
          <a:stretch/>
        </p:blipFill>
        <p:spPr bwMode="auto">
          <a:xfrm>
            <a:off x="5674408" y="1116605"/>
            <a:ext cx="6038640" cy="475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9908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9947" y="2035424"/>
            <a:ext cx="4621682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Mistrzostwa Polski </a:t>
            </a: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Młodzików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24-25 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września </a:t>
            </a: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2022  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Lublin</a:t>
            </a:r>
            <a:r>
              <a:rPr lang="pl-PL" b="0" dirty="0" smtClean="0">
                <a:effectLst/>
              </a:rPr>
              <a:t/>
            </a:r>
            <a:br>
              <a:rPr lang="pl-PL" b="0" dirty="0" smtClean="0">
                <a:effectLst/>
              </a:rPr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4680" y="1867642"/>
            <a:ext cx="6172200" cy="4873625"/>
          </a:xfrm>
        </p:spPr>
        <p:txBody>
          <a:bodyPr>
            <a:normAutofit fontScale="92500" lnSpcReduction="20000"/>
          </a:bodyPr>
          <a:lstStyle/>
          <a:p>
            <a: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 miejsce Jakub </a:t>
            </a:r>
            <a:r>
              <a:rPr lang="pl-PL" sz="30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Rodziak</a:t>
            </a:r>
            <a:r>
              <a:rPr lang="pl-PL" sz="30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 </a:t>
            </a:r>
            <a:r>
              <a:rPr lang="pl-PL" sz="3000" dirty="0">
                <a:solidFill>
                  <a:schemeClr val="bg1"/>
                </a:solidFill>
                <a:latin typeface="Bookman Old Style" panose="02050604050505020204" pitchFamily="18" charset="0"/>
              </a:rPr>
              <a:t>rzucie </a:t>
            </a:r>
            <a: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dyskiem</a:t>
            </a:r>
          </a:p>
          <a:p>
            <a:pPr marL="0" indent="0">
              <a:buNone/>
            </a:pPr>
            <a:endParaRPr lang="pl-PL" sz="3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II miejsce Jakub </a:t>
            </a:r>
            <a:r>
              <a:rPr lang="pl-PL" sz="30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Rodziak</a:t>
            </a:r>
            <a: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b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 pchnięciu kulą</a:t>
            </a:r>
          </a:p>
          <a:p>
            <a:pPr marL="0" indent="0">
              <a:buNone/>
            </a:pPr>
            <a:endParaRPr lang="pl-PL" sz="3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II miejsce Marcel </a:t>
            </a:r>
            <a:r>
              <a:rPr lang="pl-PL" sz="30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Pieszke</a:t>
            </a:r>
            <a: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b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 rzucie oszczepem</a:t>
            </a:r>
            <a:endParaRPr lang="pl-PL" sz="3000" b="0" dirty="0" smtClean="0"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1266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5" y="3242890"/>
            <a:ext cx="4696486" cy="2635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351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2516" y="2256668"/>
            <a:ext cx="5048265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Międzywojewódzkie </a:t>
            </a:r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Mistrzostwa Młodzików</a:t>
            </a:r>
            <a:b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10 września </a:t>
            </a:r>
            <a: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2022 </a:t>
            </a:r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Poznań</a:t>
            </a:r>
            <a:r>
              <a:rPr lang="pl-PL" b="0" dirty="0" smtClean="0">
                <a:effectLst/>
              </a:rPr>
              <a:t/>
            </a:r>
            <a:br>
              <a:rPr lang="pl-PL" b="0" dirty="0" smtClean="0">
                <a:effectLst/>
              </a:rPr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930781" y="2597920"/>
            <a:ext cx="6172200" cy="487362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pl-PL" sz="28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3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Udział </a:t>
            </a:r>
            <a:r>
              <a:rPr lang="pl-PL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18 </a:t>
            </a:r>
            <a:r>
              <a:rPr lang="pl-PL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zawodników</a:t>
            </a:r>
          </a:p>
          <a:p>
            <a:pPr marL="0" indent="0" algn="ctr">
              <a:buNone/>
            </a:pPr>
            <a:endParaRPr lang="pl-PL" sz="33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Siedem medali: </a:t>
            </a:r>
            <a:endParaRPr lang="pl-PL" sz="33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pl-PL" sz="33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trzy </a:t>
            </a:r>
            <a:r>
              <a:rPr lang="pl-PL" sz="3300" dirty="0">
                <a:solidFill>
                  <a:schemeClr val="bg1"/>
                </a:solidFill>
                <a:latin typeface="Bookman Old Style" panose="02050604050505020204" pitchFamily="18" charset="0"/>
              </a:rPr>
              <a:t>złote, </a:t>
            </a:r>
            <a:endParaRPr lang="pl-PL" sz="33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l-PL" sz="33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pl-PL" sz="3300" dirty="0">
                <a:solidFill>
                  <a:schemeClr val="bg1"/>
                </a:solidFill>
                <a:latin typeface="Bookman Old Style" panose="02050604050505020204" pitchFamily="18" charset="0"/>
              </a:rPr>
              <a:t>dwa srebrne, </a:t>
            </a:r>
            <a:endParaRPr lang="pl-PL" sz="33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l-PL" sz="33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dwa </a:t>
            </a:r>
            <a:r>
              <a:rPr lang="pl-PL" sz="3300" dirty="0">
                <a:solidFill>
                  <a:schemeClr val="bg1"/>
                </a:solidFill>
                <a:latin typeface="Bookman Old Style" panose="02050604050505020204" pitchFamily="18" charset="0"/>
              </a:rPr>
              <a:t>brązowe</a:t>
            </a:r>
            <a:endParaRPr lang="pl-PL" sz="3300" dirty="0" smtClean="0"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sz="2800" dirty="0" smtClean="0"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695" y="653338"/>
            <a:ext cx="4350475" cy="2406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46" y="3446670"/>
            <a:ext cx="2249124" cy="3001132"/>
          </a:xfrm>
          <a:prstGeom prst="rect">
            <a:avLst/>
          </a:prstGeom>
        </p:spPr>
      </p:pic>
      <p:pic>
        <p:nvPicPr>
          <p:cNvPr id="3076" name="Picture 4" descr="https://lh3.googleusercontent.com/pw/AL9nZEW_DgWdJdXI-jdyBgUKmXAQesHwpt8Rvb1TSUV_a-Tuk6olZsdMyL6bism6p9qWjzK1ajpmt92yjBq_NrcGDliWZmASFqsPbDEv_I63TEp3yNhBZD3ZihXoUSYVAFzLGzquuDsRANvbMHrTUoSAlCG6jw=w654-h870-no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407" y="3446670"/>
            <a:ext cx="2272886" cy="302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955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444381" y="1701763"/>
            <a:ext cx="6905002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Mistrzostwa Polski Zrzeszenia LZS</a:t>
            </a:r>
            <a:b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3-5 </a:t>
            </a:r>
            <a: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czerwca 2022</a:t>
            </a:r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  </a:t>
            </a:r>
            <a: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Białystok</a:t>
            </a:r>
            <a:r>
              <a:rPr lang="pl-PL" b="0" dirty="0" smtClean="0">
                <a:effectLst/>
              </a:rPr>
              <a:t/>
            </a:r>
            <a:br>
              <a:rPr lang="pl-PL" b="0" dirty="0" smtClean="0">
                <a:effectLst/>
              </a:rPr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858306" y="1004516"/>
            <a:ext cx="6172200" cy="487362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l-PL" sz="28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Dwa brązowe medale:</a:t>
            </a:r>
          </a:p>
          <a:p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Jolanta 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Ludwiczak w rzucie </a:t>
            </a: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dyskiem</a:t>
            </a:r>
          </a:p>
          <a:p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Karol </a:t>
            </a:r>
            <a:r>
              <a:rPr lang="pl-PL" sz="28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Rodziak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 w pchnięciu </a:t>
            </a: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kulą</a:t>
            </a:r>
          </a:p>
          <a:p>
            <a:endParaRPr lang="pl-PL" sz="28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 miejsce 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Zofia S</a:t>
            </a: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zymkowiak </a:t>
            </a:r>
            <a:b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na 400m</a:t>
            </a:r>
          </a:p>
          <a:p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VII 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miejsce Marta Wujek </a:t>
            </a: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na 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800m</a:t>
            </a:r>
            <a:endParaRPr lang="pl-PL" sz="2800" dirty="0" smtClean="0"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pl-PL" sz="2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https://lh3.googleusercontent.com/pw/AL9nZEU85ntcrqE8MK32NqATcD7Ecge4D5-eKdQXQpzSJn-VIB2FQke5U3JM_NaDLzlQr-75NMPmH5CyscsoDGKIrdEYO8u1n14x2llNResoxnBhJBlDK3xA_6IAfmy9OUZCdSm2QT_ugcxbsGrikKtSOlLHew=w653-h870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4" b="22971"/>
          <a:stretch/>
        </p:blipFill>
        <p:spPr bwMode="auto">
          <a:xfrm>
            <a:off x="1206706" y="2845749"/>
            <a:ext cx="3786891" cy="316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542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7470" y="1824037"/>
            <a:ext cx="4994216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Ogólnopolskie </a:t>
            </a:r>
            <a: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Igrzyska</a:t>
            </a:r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  LZS</a:t>
            </a:r>
            <a: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25-27 </a:t>
            </a:r>
            <a: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sierpnia 2022 Słubice</a:t>
            </a:r>
            <a:r>
              <a:rPr lang="pl-PL" dirty="0" smtClean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/>
            </a:r>
            <a:br>
              <a:rPr lang="pl-PL" dirty="0" smtClean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72848" y="-222874"/>
            <a:ext cx="6172200" cy="48736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l-PL" sz="28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Trzy </a:t>
            </a: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złote </a:t>
            </a: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medale</a:t>
            </a: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</a:p>
          <a:p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Sara 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Neumann – </a:t>
            </a: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400m</a:t>
            </a:r>
          </a:p>
          <a:p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Sara 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Neumann – 200m </a:t>
            </a:r>
            <a:endParaRPr lang="pl-PL" sz="28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Magda </a:t>
            </a:r>
            <a:r>
              <a:rPr lang="pl-PL" sz="28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Czwojdrak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 w chodzie </a:t>
            </a: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na 5000m</a:t>
            </a:r>
          </a:p>
          <a:p>
            <a:pPr marL="0" indent="0">
              <a:buNone/>
            </a:pPr>
            <a:endParaRPr lang="pl-PL" sz="105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</a:t>
            </a: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ztery </a:t>
            </a: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srebrne i dwa brązowe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 </a:t>
            </a: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miejsce w klasyfikacji medalowej</a:t>
            </a:r>
            <a:endParaRPr lang="pl-PL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pl-PL" sz="2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003" y="4854010"/>
            <a:ext cx="3113569" cy="1721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Dekoracja z posł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37" y="2953369"/>
            <a:ext cx="4526352" cy="339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741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001214"/>
              </p:ext>
            </p:extLst>
          </p:nvPr>
        </p:nvGraphicFramePr>
        <p:xfrm>
          <a:off x="1051133" y="2085175"/>
          <a:ext cx="9878936" cy="303428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15012"/>
                <a:gridCol w="1336563"/>
                <a:gridCol w="1975787"/>
                <a:gridCol w="1975787"/>
                <a:gridCol w="1975787"/>
              </a:tblGrid>
              <a:tr h="430088">
                <a:tc>
                  <a:txBody>
                    <a:bodyPr/>
                    <a:lstStyle/>
                    <a:p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ZŁOTE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SREBRNE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BRĄZOWE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SUMA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6328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</a:pPr>
                      <a:r>
                        <a:rPr lang="pl-PL" sz="1800" u="none" strike="noStrike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MP Seniorów</a:t>
                      </a:r>
                      <a:endParaRPr lang="pl-PL" sz="18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1</a:t>
                      </a:r>
                      <a:endParaRPr lang="pl-PL" sz="18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1</a:t>
                      </a:r>
                      <a:endParaRPr lang="pl-PL" sz="18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2</a:t>
                      </a:r>
                      <a:endParaRPr lang="pl-PL" sz="18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</a:tr>
              <a:tr h="6328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MP</a:t>
                      </a:r>
                      <a:r>
                        <a:rPr lang="pl-PL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w wielobojach U-20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1</a:t>
                      </a:r>
                      <a:endParaRPr lang="pl-PL" sz="18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sz="18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1</a:t>
                      </a:r>
                      <a:endParaRPr lang="pl-PL" sz="18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</a:tr>
              <a:tr h="6328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MP</a:t>
                      </a:r>
                      <a:r>
                        <a:rPr lang="pl-PL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Młodzików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1</a:t>
                      </a:r>
                      <a:endParaRPr lang="pl-PL" sz="18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2</a:t>
                      </a:r>
                      <a:endParaRPr lang="pl-PL" sz="18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sz="18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3</a:t>
                      </a:r>
                      <a:endParaRPr lang="pl-PL" sz="18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</a:tr>
              <a:tr h="6328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SUMA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1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4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1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6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Prostokąt 1"/>
          <p:cNvSpPr/>
          <p:nvPr/>
        </p:nvSpPr>
        <p:spPr>
          <a:xfrm>
            <a:off x="3048000" y="396818"/>
            <a:ext cx="63181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Medale Mistrzostw Polski</a:t>
            </a:r>
            <a:br>
              <a:rPr lang="pl-P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podsumowanie </a:t>
            </a:r>
            <a:endParaRPr lang="pl-PL" sz="3600" dirty="0"/>
          </a:p>
        </p:txBody>
      </p:sp>
      <p:pic>
        <p:nvPicPr>
          <p:cNvPr id="5" name="Picture 4" descr="Medale Zwycięzca Drugie Miejsce - Darmowy obraz na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0" y="0"/>
            <a:ext cx="2313062" cy="231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edale Zwycięzca Drugie Miejsce - Darmowy obraz na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873" y="0"/>
            <a:ext cx="2313062" cy="231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798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3763" y="-261701"/>
            <a:ext cx="11844471" cy="238760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Osiągnięcia UKS Orkan Środa Wlkp. w 2022 roku</a:t>
            </a:r>
            <a:endParaRPr lang="pl-PL" sz="4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https://lh3.googleusercontent.com/pw/AL9nZEWPczuwcmVweEl6R-9P_Pd3CBw7QUbi-EU9P4keFtco5kzOQ1BwlmSQLM3eiTq36uAkLHJ8Alzsg8FIpazX6zwpHax548_ekAXxwuJYhxbuGFXT2QHu4MwwBCX_veMHNb--nEwozixh1oOiD0LRA5Hrkg=w937-h625-no?authuser=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7" y="2254250"/>
            <a:ext cx="6524625" cy="4351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277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1646" y="969455"/>
            <a:ext cx="1082680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Poziom sportowy na podstawie punktów zdobytych we współzawodnictwie klubowym w </a:t>
            </a:r>
            <a:r>
              <a:rPr lang="pl-P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2022r.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5335803"/>
              </p:ext>
            </p:extLst>
          </p:nvPr>
        </p:nvGraphicFramePr>
        <p:xfrm>
          <a:off x="512747" y="2694303"/>
          <a:ext cx="11177899" cy="346721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853586"/>
                <a:gridCol w="3324313"/>
              </a:tblGrid>
              <a:tr h="695348">
                <a:tc>
                  <a:txBody>
                    <a:bodyPr/>
                    <a:lstStyle/>
                    <a:p>
                      <a:pPr algn="l"/>
                      <a:r>
                        <a:rPr lang="pl-PL" sz="2800" b="0" u="none" strike="noStrike" kern="1200" dirty="0" smtClean="0">
                          <a:effectLst/>
                          <a:latin typeface="Bookman Old Style" panose="02050604050505020204" pitchFamily="18" charset="0"/>
                        </a:rPr>
                        <a:t>Młodzieżowe Mistrzostwa Polski </a:t>
                      </a:r>
                      <a:endParaRPr lang="pl-PL" sz="2800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0" u="none" strike="noStrike" kern="1200" dirty="0" smtClean="0">
                          <a:effectLst/>
                          <a:latin typeface="Bookman Old Style" panose="02050604050505020204" pitchFamily="18" charset="0"/>
                        </a:rPr>
                        <a:t> 43 pkt </a:t>
                      </a:r>
                      <a:endParaRPr lang="pl-PL" sz="2800" b="0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95348">
                <a:tc>
                  <a:txBody>
                    <a:bodyPr/>
                    <a:lstStyle/>
                    <a:p>
                      <a:pPr algn="l"/>
                      <a:r>
                        <a:rPr lang="pl-PL" sz="2800" u="none" strike="noStrike" kern="1200" dirty="0" smtClean="0">
                          <a:effectLst/>
                          <a:latin typeface="Bookman Old Style" panose="02050604050505020204" pitchFamily="18" charset="0"/>
                        </a:rPr>
                        <a:t>Mistrzostwa Polski Juniorów   </a:t>
                      </a:r>
                      <a:endParaRPr lang="pl-PL" sz="2800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u="none" strike="noStrike" kern="1200" dirty="0" smtClean="0">
                          <a:effectLst/>
                          <a:latin typeface="Bookman Old Style" panose="02050604050505020204" pitchFamily="18" charset="0"/>
                        </a:rPr>
                        <a:t>69,5 </a:t>
                      </a:r>
                      <a:r>
                        <a:rPr lang="pl-PL" sz="2800" u="none" strike="noStrike" kern="1200" dirty="0" smtClean="0">
                          <a:effectLst/>
                          <a:latin typeface="Bookman Old Style" panose="02050604050505020204" pitchFamily="18" charset="0"/>
                        </a:rPr>
                        <a:t>pkt  </a:t>
                      </a:r>
                      <a:endParaRPr lang="pl-PL" sz="2800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695348">
                <a:tc>
                  <a:txBody>
                    <a:bodyPr/>
                    <a:lstStyle/>
                    <a:p>
                      <a:pPr algn="l"/>
                      <a:r>
                        <a:rPr lang="pl-PL" sz="2800" u="none" strike="noStrike" kern="1200" dirty="0" smtClean="0">
                          <a:effectLst/>
                          <a:latin typeface="Bookman Old Style" panose="02050604050505020204" pitchFamily="18" charset="0"/>
                        </a:rPr>
                        <a:t>Ogólnopolska Olimpiada Młodzieży  </a:t>
                      </a:r>
                      <a:endParaRPr lang="pl-PL" sz="2800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u="none" strike="noStrike" kern="1200" dirty="0" smtClean="0">
                          <a:effectLst/>
                          <a:latin typeface="Bookman Old Style" panose="02050604050505020204" pitchFamily="18" charset="0"/>
                        </a:rPr>
                        <a:t>3 pkt</a:t>
                      </a:r>
                      <a:endParaRPr lang="pl-PL" sz="2800" b="0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85822">
                <a:tc>
                  <a:txBody>
                    <a:bodyPr/>
                    <a:lstStyle/>
                    <a:p>
                      <a:pPr algn="l"/>
                      <a:r>
                        <a:rPr lang="pl-PL" sz="2800" u="none" strike="noStrike" kern="1200" dirty="0" smtClean="0">
                          <a:effectLst/>
                          <a:latin typeface="Bookman Old Style" panose="02050604050505020204" pitchFamily="18" charset="0"/>
                        </a:rPr>
                        <a:t>Makroregionalne Mistrzostwa Młodzików      </a:t>
                      </a:r>
                      <a:endParaRPr lang="pl-PL" sz="2800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u="none" strike="noStrike" kern="1200" dirty="0" smtClean="0">
                          <a:effectLst/>
                          <a:latin typeface="Bookman Old Style" panose="02050604050505020204" pitchFamily="18" charset="0"/>
                        </a:rPr>
                        <a:t>28,66 pkt  </a:t>
                      </a:r>
                      <a:endParaRPr lang="pl-PL" sz="2800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695348">
                <a:tc>
                  <a:txBody>
                    <a:bodyPr/>
                    <a:lstStyle/>
                    <a:p>
                      <a:pPr algn="l"/>
                      <a:r>
                        <a:rPr lang="pl-PL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RAZEM</a:t>
                      </a:r>
                      <a:endParaRPr lang="pl-PL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u="none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144,88 </a:t>
                      </a:r>
                      <a:r>
                        <a:rPr lang="pl-PL" sz="2800" b="1" u="none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pkt</a:t>
                      </a:r>
                      <a:endParaRPr lang="pl-PL" sz="2800" b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61643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6" y="80314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Medale Mistrzostw Wielkopolski</a:t>
            </a:r>
            <a:r>
              <a:rPr lang="pl-PL" b="0" dirty="0" smtClean="0">
                <a:effectLst/>
              </a:rPr>
              <a:t/>
            </a:r>
            <a:br>
              <a:rPr lang="pl-PL" b="0" dirty="0" smtClean="0">
                <a:effectLst/>
              </a:rPr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9299995"/>
              </p:ext>
            </p:extLst>
          </p:nvPr>
        </p:nvGraphicFramePr>
        <p:xfrm>
          <a:off x="1623986" y="2279544"/>
          <a:ext cx="8671560" cy="165935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734312"/>
                <a:gridCol w="1734312"/>
                <a:gridCol w="1734312"/>
                <a:gridCol w="1734312"/>
                <a:gridCol w="1734312"/>
              </a:tblGrid>
              <a:tr h="3791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pl-PL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ZŁOTE</a:t>
                      </a:r>
                      <a:endParaRPr lang="pl-PL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SREBRNE</a:t>
                      </a:r>
                      <a:endParaRPr lang="pl-PL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BRĄZOWE</a:t>
                      </a:r>
                      <a:endParaRPr lang="pl-PL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RAZEM</a:t>
                      </a:r>
                      <a:endParaRPr lang="pl-PL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pl-PL" sz="1800" u="none" strike="noStrike" kern="1200" dirty="0" smtClean="0">
                          <a:effectLst/>
                        </a:rPr>
                        <a:t>Poznań, </a:t>
                      </a:r>
                      <a:endParaRPr lang="pl-PL" dirty="0" smtClean="0">
                        <a:effectLst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pl-PL" sz="1800" u="none" strike="noStrike" kern="1200" dirty="0" smtClean="0">
                          <a:effectLst/>
                        </a:rPr>
                        <a:t>11-12.06.2022 </a:t>
                      </a:r>
                      <a:endParaRPr lang="pl-PL" b="0" dirty="0" smtClean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dirty="0" smtClean="0"/>
                        <a:t>8</a:t>
                      </a:r>
                      <a:endParaRPr lang="pl-PL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dirty="0" smtClean="0"/>
                        <a:t>2</a:t>
                      </a:r>
                      <a:endParaRPr lang="pl-PL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dirty="0" smtClean="0"/>
                        <a:t>4</a:t>
                      </a:r>
                      <a:endParaRPr lang="pl-PL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pl-PL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pl-PL" sz="1800" u="none" strike="noStrike" kern="1200" dirty="0" smtClean="0">
                          <a:effectLst/>
                        </a:rPr>
                        <a:t>Kalisz (hala) </a:t>
                      </a:r>
                      <a:endParaRPr lang="pl-PL" dirty="0" smtClean="0">
                        <a:effectLst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pl-PL" sz="1800" u="none" strike="noStrike" kern="1200" dirty="0" smtClean="0">
                          <a:effectLst/>
                        </a:rPr>
                        <a:t>30.01.2022</a:t>
                      </a:r>
                      <a:endParaRPr lang="pl-PL" b="0" dirty="0" smtClean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dirty="0" smtClean="0"/>
                        <a:t>5</a:t>
                      </a:r>
                      <a:endParaRPr lang="pl-PL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dirty="0" smtClean="0"/>
                        <a:t>2</a:t>
                      </a:r>
                      <a:endParaRPr lang="pl-PL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dirty="0" smtClean="0"/>
                        <a:t>3</a:t>
                      </a:r>
                      <a:endParaRPr lang="pl-PL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pl-PL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Symbol zastępczy zawartości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2570597"/>
              </p:ext>
            </p:extLst>
          </p:nvPr>
        </p:nvGraphicFramePr>
        <p:xfrm>
          <a:off x="1610597" y="4769406"/>
          <a:ext cx="8671560" cy="16510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734312"/>
                <a:gridCol w="1734312"/>
                <a:gridCol w="1734312"/>
                <a:gridCol w="1734312"/>
                <a:gridCol w="173431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pl-PL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ZŁOTE</a:t>
                      </a:r>
                      <a:endParaRPr lang="pl-PL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SREBRNE</a:t>
                      </a:r>
                      <a:endParaRPr lang="pl-PL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BRĄZOWE</a:t>
                      </a:r>
                      <a:endParaRPr lang="pl-PL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RAZEM</a:t>
                      </a:r>
                      <a:endParaRPr lang="pl-PL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u="none" strike="noStrike" kern="1200" dirty="0" smtClean="0">
                          <a:effectLst/>
                        </a:rPr>
                        <a:t>Poznań, 19.06.2022</a:t>
                      </a:r>
                      <a:endParaRPr lang="pl-PL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</a:t>
                      </a:r>
                      <a:endParaRPr lang="pl-PL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</a:t>
                      </a:r>
                      <a:endParaRPr lang="pl-PL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</a:t>
                      </a:r>
                      <a:endParaRPr lang="pl-PL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pl-PL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pl-PL" sz="1800" u="none" strike="noStrike" kern="1200" dirty="0" smtClean="0">
                          <a:effectLst/>
                        </a:rPr>
                        <a:t>Kalisz (hala) </a:t>
                      </a:r>
                      <a:endParaRPr lang="pl-PL" dirty="0" smtClean="0">
                        <a:effectLst/>
                      </a:endParaRPr>
                    </a:p>
                    <a:p>
                      <a:pPr algn="ctr" rtl="0"/>
                      <a:r>
                        <a:rPr lang="pl-PL" sz="1800" u="none" strike="noStrike" kern="1200" dirty="0" smtClean="0">
                          <a:effectLst/>
                        </a:rPr>
                        <a:t>05.02.2022</a:t>
                      </a:r>
                      <a:endParaRPr lang="pl-PL" b="0" dirty="0" smtClean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pl-PL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-</a:t>
                      </a:r>
                      <a:endParaRPr lang="pl-PL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</a:t>
                      </a:r>
                      <a:endParaRPr lang="pl-PL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pl-PL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2425762" y="4140011"/>
            <a:ext cx="7340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Mistrzostwa Wielkopolski Młodzików 2022 r.</a:t>
            </a:r>
            <a:endParaRPr lang="pl-PL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533162" y="1667045"/>
            <a:ext cx="7125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Mistrzostwa Wielkopolski Juniorów 2022 r.</a:t>
            </a:r>
            <a:endParaRPr lang="pl-PL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4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8753" y="480002"/>
            <a:ext cx="11325029" cy="207425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Klasy sportowe w 2022 r.</a:t>
            </a:r>
            <a:r>
              <a:rPr lang="pl-PL" b="0" dirty="0" smtClean="0">
                <a:effectLst/>
              </a:rPr>
              <a:t/>
            </a:r>
            <a:br>
              <a:rPr lang="pl-PL" b="0" dirty="0" smtClean="0">
                <a:effectLst/>
              </a:rPr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611892"/>
              </p:ext>
            </p:extLst>
          </p:nvPr>
        </p:nvGraphicFramePr>
        <p:xfrm>
          <a:off x="1467404" y="1785373"/>
          <a:ext cx="9108440" cy="27093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138555"/>
                <a:gridCol w="1138555"/>
                <a:gridCol w="1138555"/>
                <a:gridCol w="1138555"/>
                <a:gridCol w="1138555"/>
                <a:gridCol w="1138555"/>
                <a:gridCol w="1138555"/>
                <a:gridCol w="1138555"/>
              </a:tblGrid>
              <a:tr h="677334">
                <a:tc>
                  <a:txBody>
                    <a:bodyPr/>
                    <a:lstStyle/>
                    <a:p>
                      <a:pPr algn="ctr"/>
                      <a:endParaRPr lang="pl-PL" b="0" dirty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M</a:t>
                      </a:r>
                      <a:endParaRPr lang="pl-PL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I</a:t>
                      </a:r>
                      <a:endParaRPr lang="pl-PL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II</a:t>
                      </a:r>
                      <a:endParaRPr lang="pl-PL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III</a:t>
                      </a:r>
                      <a:endParaRPr lang="pl-PL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IV</a:t>
                      </a:r>
                      <a:endParaRPr lang="pl-PL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V</a:t>
                      </a:r>
                      <a:endParaRPr lang="pl-PL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RAZEM</a:t>
                      </a:r>
                      <a:endParaRPr lang="pl-PL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</a:tr>
              <a:tr h="677334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K</a:t>
                      </a:r>
                      <a:endParaRPr lang="pl-PL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0</a:t>
                      </a:r>
                      <a:endParaRPr lang="pl-PL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pl-PL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pl-PL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endParaRPr lang="pl-PL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pl-PL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6</a:t>
                      </a:r>
                      <a:endParaRPr lang="pl-PL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19</a:t>
                      </a:r>
                      <a:endParaRPr lang="pl-PL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</a:tr>
              <a:tr h="677334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M</a:t>
                      </a:r>
                      <a:endParaRPr lang="pl-PL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1</a:t>
                      </a:r>
                      <a:endParaRPr lang="pl-PL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1</a:t>
                      </a:r>
                      <a:endParaRPr lang="pl-PL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4</a:t>
                      </a:r>
                      <a:endParaRPr lang="pl-PL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4</a:t>
                      </a:r>
                      <a:endParaRPr lang="pl-PL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5</a:t>
                      </a:r>
                      <a:endParaRPr lang="pl-PL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1</a:t>
                      </a:r>
                      <a:endParaRPr lang="pl-PL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16</a:t>
                      </a:r>
                      <a:endParaRPr lang="pl-PL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</a:tr>
              <a:tr h="677334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K+M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pl-PL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pl-PL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pl-PL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pl-PL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pl-PL" b="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anose="02050604050505020204" pitchFamily="18" charset="0"/>
                        </a:rPr>
                        <a:t>35</a:t>
                      </a:r>
                      <a:endParaRPr lang="pl-PL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Picture 2" descr="https://lh3.googleusercontent.com/fKR9rsZnb_fpB9pA8jNq2gtqwZ52_OG4R6YKbQQyR23mr_d_MmJ2Om-SBaCfbmN_Z3T_o9TG6hTNPCCrP--efgCjiaMhFIKfneWCHo8UNlTMi9jSe5IJ43DygczlM3lEhvAZdE8u4UqfjZPF0zwpIZ8uBShFMAnvcWgNUaY87uJnY9pux-NivKB5hT25CJ9ukel9bxxRI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012" y="4959634"/>
            <a:ext cx="4727895" cy="176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929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5346" y="-341257"/>
            <a:ext cx="3932237" cy="1600200"/>
          </a:xfrm>
        </p:spPr>
        <p:txBody>
          <a:bodyPr/>
          <a:lstStyle/>
          <a:p>
            <a:pPr algn="ctr"/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Lekkoatletyka dla każdego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717137" y="1892174"/>
            <a:ext cx="6298250" cy="469824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3 grupy treningowe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Wyjazdy na zawody na poziomie wojewódzkim, ogólnopolskim i międzypaństwowym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 ramach programu młodzież otrzymuje sprzęt sportowy, a trenerzy możliwość udziału </a:t>
            </a:r>
            <a:br>
              <a:rPr lang="pl-PL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 szkoleniach </a:t>
            </a:r>
            <a:r>
              <a:rPr lang="pl-PL" dirty="0"/>
              <a:t/>
            </a:r>
            <a:br>
              <a:rPr lang="pl-PL" dirty="0"/>
            </a:br>
            <a:endParaRPr lang="pl-PL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/>
          </a:p>
          <a:p>
            <a:pPr algn="ctr"/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Ogólnopolskie zawody LDK - Sieradz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Złoto Jakub </a:t>
            </a:r>
            <a:r>
              <a:rPr lang="pl-PL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Rodziak</a:t>
            </a:r>
            <a:r>
              <a:rPr lang="pl-PL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w pchnięciu kulą 14,13m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Złoto Patryk </a:t>
            </a:r>
            <a:r>
              <a:rPr lang="pl-PL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Rauhut</a:t>
            </a:r>
            <a:r>
              <a:rPr lang="pl-PL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300m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Srebro Marcel </a:t>
            </a:r>
            <a:r>
              <a:rPr lang="pl-PL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Pieszke</a:t>
            </a:r>
            <a:r>
              <a:rPr lang="pl-PL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w rzucie oszczepem 48,88m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6146" name="Picture 2" descr="Tuba Ostrowa - Aktualności - Lekkoatletyka dla każde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08"/>
          <a:stretch/>
        </p:blipFill>
        <p:spPr bwMode="auto">
          <a:xfrm>
            <a:off x="6444953" y="191703"/>
            <a:ext cx="4423873" cy="125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3.googleusercontent.com/pw/AL9nZEX90MysN1amsN-7Twu_7hbbwjx1P8urMID_5olLhVCiHBeXZXLoI-UiM8Cmi4T1x8qHKMWpNk5j8vDrbU2t_WL3Y7OPT8J4hYDSabTpVwIGwUmz9RqBMfPjzgFFrPlfP1FTR9s1sVdTrJ-PcAzyJkXN8Q=w653-h870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" t="-988" r="219" b="24848"/>
          <a:stretch/>
        </p:blipFill>
        <p:spPr bwMode="auto">
          <a:xfrm>
            <a:off x="341988" y="1450646"/>
            <a:ext cx="5058954" cy="513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266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50235" y="4007733"/>
            <a:ext cx="9144000" cy="2387600"/>
          </a:xfrm>
        </p:spPr>
        <p:txBody>
          <a:bodyPr/>
          <a:lstStyle/>
          <a:p>
            <a: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Podsumowanie sezonu </a:t>
            </a:r>
            <a:b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2022</a:t>
            </a:r>
            <a:endParaRPr lang="pl-PL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86969" y="-2328867"/>
            <a:ext cx="6234278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pl-PL" sz="25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sz="25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normalizeH="0" baseline="0" dirty="0" smtClean="0">
                <a:ln>
                  <a:noFill/>
                </a:ln>
                <a:solidFill>
                  <a:srgbClr val="FFFEFF"/>
                </a:solidFill>
                <a:effectLst/>
                <a:latin typeface="Rockwell" panose="02060603020205020403" pitchFamily="18" charset="0"/>
              </a:rPr>
              <a:t>Podsumowanie sezonu 2022 </a:t>
            </a:r>
            <a:endParaRPr kumimoji="0" 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768977" y="598206"/>
            <a:ext cx="8306513" cy="3811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https://lh3.googleusercontent.com/fKR9rsZnb_fpB9pA8jNq2gtqwZ52_OG4R6YKbQQyR23mr_d_MmJ2Om-SBaCfbmN_Z3T_o9TG6hTNPCCrP--efgCjiaMhFIKfneWCHo8UNlTMi9jSe5IJ43DygczlM3lEhvAZdE8u4UqfjZPF0zwpIZ8uBShFMAnvcWgNUaY87uJnY9pux-NivKB5hT25CJ9ukel9bxxRI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75" y="1200824"/>
            <a:ext cx="6990715" cy="260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12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50232" y="4024824"/>
            <a:ext cx="9144000" cy="2387600"/>
          </a:xfrm>
        </p:spPr>
        <p:txBody>
          <a:bodyPr>
            <a:noAutofit/>
          </a:bodyPr>
          <a:lstStyle/>
          <a:p>
            <a:r>
              <a:rPr lang="pl-PL" sz="36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OSIĄGNIĘCIA ZAWODNIKÓW </a:t>
            </a:r>
            <a:r>
              <a:rPr lang="pl-PL" sz="36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sz="36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sz="36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UKS </a:t>
            </a:r>
            <a:r>
              <a:rPr lang="pl-PL" sz="36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ORKAN ŚRODA WLKP.</a:t>
            </a:r>
            <a:br>
              <a:rPr lang="pl-PL" sz="36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sz="36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W ROKU 2022 r.</a:t>
            </a:r>
            <a:endParaRPr lang="pl-PL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86969" y="-2328867"/>
            <a:ext cx="6234278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pl-PL" sz="25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sz="25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normalizeH="0" baseline="0" dirty="0" smtClean="0">
                <a:ln>
                  <a:noFill/>
                </a:ln>
                <a:solidFill>
                  <a:srgbClr val="FFFEFF"/>
                </a:solidFill>
                <a:effectLst/>
                <a:latin typeface="Rockwell" panose="02060603020205020403" pitchFamily="18" charset="0"/>
              </a:rPr>
              <a:t>Podsumowanie sezonu 2022 </a:t>
            </a:r>
            <a:endParaRPr kumimoji="0" 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768977" y="598206"/>
            <a:ext cx="8306513" cy="3811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https://lh3.googleusercontent.com/fKR9rsZnb_fpB9pA8jNq2gtqwZ52_OG4R6YKbQQyR23mr_d_MmJ2Om-SBaCfbmN_Z3T_o9TG6hTNPCCrP--efgCjiaMhFIKfneWCHo8UNlTMi9jSe5IJ43DygczlM3lEhvAZdE8u4UqfjZPF0zwpIZ8uBShFMAnvcWgNUaY87uJnY9pux-NivKB5hT25CJ9ukel9bxxRI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75" y="1200824"/>
            <a:ext cx="6990715" cy="260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088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0864" y="670845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Weronika </a:t>
            </a:r>
            <a:r>
              <a:rPr lang="pl-PL" sz="49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Kadłubowicz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33566" y="1038306"/>
            <a:ext cx="6172200" cy="48736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Mistrzostwa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Polski Juniorów U-20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 Warszawa </a:t>
            </a:r>
          </a:p>
          <a:p>
            <a:pPr>
              <a:buFontTx/>
              <a:buChar char="-"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Srebrny medal w 7-boju </a:t>
            </a: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Halowe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Mistrzostwa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Polski -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Rzeszów, </a:t>
            </a:r>
            <a:endParaRPr lang="pl-PL" sz="20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- 4 miejsce w 5-boju</a:t>
            </a: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Mistrzostwa 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Wielkopolski Jun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- 2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złote medale - 100m </a:t>
            </a:r>
            <a:r>
              <a:rPr lang="pl-PL" sz="2000" dirty="0" err="1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ppł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, skok w dal</a:t>
            </a:r>
          </a:p>
          <a:p>
            <a:pPr marL="0" indent="0">
              <a:buNone/>
            </a:pP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 </a:t>
            </a:r>
            <a:endParaRPr lang="pl-PL" sz="2000" b="1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7-bój - 4824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pkt</a:t>
            </a: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skok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w dal -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5,63m</a:t>
            </a: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100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 </a:t>
            </a:r>
            <a:r>
              <a:rPr lang="pl-PL" sz="2000" dirty="0" err="1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ppł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-15,22s</a:t>
            </a:r>
          </a:p>
          <a:p>
            <a:pPr marL="0" indent="0" algn="ctr">
              <a:buNone/>
            </a:pPr>
            <a:endParaRPr lang="pl-PL" sz="20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 klasa sportowa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100" name="Picture 4" descr="https://lh3.googleusercontent.com/pw/AL9nZEVKhJdshndLeQnpF1ThvG1weEAeD38tIOvbWPo7u-o7xUcxfcRI6nj-K1LOrf_8qb9Pd4OL1gPntCazG59GpgORqq_VInCTVOjCIRvTBsWQSPqIuwirUMPk-hKNyfLUUXTt2u-Av1WOFW4E75JjfsT9Sg=w1106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97" y="2515013"/>
            <a:ext cx="4688075" cy="264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482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0785" y="352273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Jakub </a:t>
            </a:r>
            <a:r>
              <a:rPr lang="pl-PL" sz="49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Rodziak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95019" y="635733"/>
            <a:ext cx="7373815" cy="48736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Polski Młodzików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U-16 -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Lublin, </a:t>
            </a: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złoty medal w rzucie dyskiem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 srebrny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 w pchnięciu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kulą</a:t>
            </a:r>
          </a:p>
          <a:p>
            <a:pPr>
              <a:buFontTx/>
              <a:buChar char="-"/>
            </a:pP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Międzywojewódzkie Mistrzostwa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Młodzików -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Poznań</a:t>
            </a:r>
          </a:p>
          <a:p>
            <a:pPr>
              <a:buFontTx/>
              <a:buChar char="-"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złoty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	w pchnięciu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kulą</a:t>
            </a:r>
          </a:p>
          <a:p>
            <a:pPr>
              <a:buFontTx/>
              <a:buChar char="-"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złoty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 w rzucie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dyskiem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	           </a:t>
            </a:r>
          </a:p>
          <a:p>
            <a:pPr marL="0" indent="0">
              <a:buNone/>
            </a:pP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Finał Krajowy LDK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Sieradz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  złoty medal w pchnięciu kulą	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Kula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(5kg) - 15,15m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	</a:t>
            </a: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Dysk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(1kg)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- 58,82m 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 </a:t>
            </a:r>
          </a:p>
          <a:p>
            <a:pPr marL="0" indent="0" algn="ctr">
              <a:buNone/>
            </a:pP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II klasa sportowa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-1309350" y="7248897"/>
            <a:ext cx="1960135" cy="1089301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7170" name="Picture 2" descr="289109541_1197815494303480_7826893887149132546_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2"/>
          <a:stretch/>
        </p:blipFill>
        <p:spPr bwMode="auto">
          <a:xfrm>
            <a:off x="489319" y="1650862"/>
            <a:ext cx="3437792" cy="490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351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2389" y="791308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Marcel </a:t>
            </a:r>
            <a:r>
              <a:rPr lang="pl-PL" sz="49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Pieszke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77604" y="987425"/>
            <a:ext cx="7214396" cy="51320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Polski Młodzików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U-16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 Lublin, 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srebrny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 w rzucie oszczepem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Międzywojewódzkie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Młodzików - Poznań</a:t>
            </a:r>
          </a:p>
          <a:p>
            <a:pPr>
              <a:buFontTx/>
              <a:buChar char="-"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złoty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 w rzucie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oszczepem</a:t>
            </a:r>
          </a:p>
          <a:p>
            <a:pPr>
              <a:buFontTx/>
              <a:buChar char="-"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srebrny medal w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pchnięciu kulą</a:t>
            </a:r>
            <a:b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Finał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Krajowy LDK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Sieradz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  srebrny medal w rzucie oszczepem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Oszczep - 55,60m</a:t>
            </a: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Kula - 12,52m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III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klasa sportowa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-1446353" y="6403206"/>
            <a:ext cx="1845446" cy="1979204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146" name="Picture 2" descr="https://lh3.googleusercontent.com/pw/AL9nZEVRbhnkYxJ7B04UAj1A02sv77er-d4DcCX7fnBIENfBACz5QaYHTO--RaVPvXVr3ACciwkUc0UH_qfhI1Qc8PqvfZBy4bqKj1azatKUC9BH1CAlZ6o2MsyZ0vmju-KOrzpwiJUiEsRt2Blh142iydmF_g=w938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0" y="2276218"/>
            <a:ext cx="4658195" cy="310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1110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Sara Neumann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59203" y="987425"/>
            <a:ext cx="6172200" cy="52253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Młodzieżowe Mistrzostwa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Polski - Poznań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, </a:t>
            </a: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400m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6 miejsce</a:t>
            </a:r>
          </a:p>
          <a:p>
            <a:pPr marL="0" indent="0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Mecz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międzypaństwowy U23 -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Gyor,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4x400m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	</a:t>
            </a:r>
          </a:p>
          <a:p>
            <a:pPr marL="0" indent="0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Ogólnopolskie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Igrzyska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LZS -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Słubice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złote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medale 200m i 400m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100m - 12,31 s 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200m - 24,50 s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      300m - 39,13 s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	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      400m - 54,88 s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	</a:t>
            </a:r>
          </a:p>
          <a:p>
            <a:pPr marL="0" indent="0" algn="ctr">
              <a:buNone/>
            </a:pP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klasa sportowa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170" name="Picture 2" descr="https://lh3.googleusercontent.com/pw/AL9nZEXjGfAs9qf-FMvX3fjfj2lYbFr1h6nI-7H1fC5aSZTakOa_8N5pzEwvCUSkMWrHWtpherDCoIKI3ok1nrgef1-QB-C61obtZpuwNWB4KZfjFCH3ca7K0Fp8pGlavrMn32g9cM1yMk5vv1jSRREY6Qb-Fw=w718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5" y="1868833"/>
            <a:ext cx="4586258" cy="399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7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1350232" y="3901951"/>
            <a:ext cx="9144000" cy="2387600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Występy </a:t>
            </a:r>
            <a:br>
              <a:rPr lang="pl-PL" sz="5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sz="5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 reprezentacji Polski</a:t>
            </a:r>
            <a:endParaRPr lang="pl-PL" sz="5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768977" y="453597"/>
            <a:ext cx="8306513" cy="3811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74" name="Picture 2" descr="https://lh3.googleusercontent.com/fKR9rsZnb_fpB9pA8jNq2gtqwZ52_OG4R6YKbQQyR23mr_d_MmJ2Om-SBaCfbmN_Z3T_o9TG6hTNPCCrP--efgCjiaMhFIKfneWCHo8UNlTMi9jSe5IJ43DygczlM3lEhvAZdE8u4UqfjZPF0zwpIZ8uBShFMAnvcWgNUaY87uJnY9pux-NivKB5hT25CJ9ukel9bxxRI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75" y="1056215"/>
            <a:ext cx="6990715" cy="260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787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4811" y="729713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pl-PL" sz="49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Adrian </a:t>
            </a:r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Wesela 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842610" y="1222664"/>
            <a:ext cx="6172200" cy="4873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PZLA Mistrzostwa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Polski - Suwałki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,           </a:t>
            </a: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200m -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6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miejsce</a:t>
            </a:r>
          </a:p>
          <a:p>
            <a:pPr marL="0" indent="0">
              <a:buNone/>
            </a:pP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Halowe Mistrzostwa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Polski - Toruń,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200m -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9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miejsce</a:t>
            </a:r>
          </a:p>
          <a:p>
            <a:pPr marL="0" indent="0">
              <a:buNone/>
            </a:pP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100m - 10,81 s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200m - 21,43 s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400m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- 47,62 s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Klasa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Mistrzowska	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dirty="0"/>
              <a:t> 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194" name="Picture 2" descr="https://lh3.googleusercontent.com/pw/AL9nZEWy-K2lWXsiCV6aBaYzXdwKn16G3CH7rEpDBM1V7LZvrTwRYKbeE_DBM0jfwnPuJOLw5AZxa3Tar_zhnGbbu0JOrVc2jxJIsXuQF62I392rX76MgfgS9xJGQjmbwiK0vplwKL_jCkBV61rvwidJkBPIwg=w937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9" y="2472743"/>
            <a:ext cx="4865619" cy="324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46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3039" y="728804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Filip</a:t>
            </a:r>
            <a:r>
              <a:rPr lang="pl-PL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Jańczak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63640" y="995363"/>
            <a:ext cx="7487346" cy="48736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PZLA Mistrzostwa Polski w biegu na 50km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– Chorzów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srebrny medal</a:t>
            </a:r>
            <a:endParaRPr lang="pl-PL" sz="2000" b="1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PZLA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Polski w biegu sześciogodzinnym </a:t>
            </a: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–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Chorzów </a:t>
            </a: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brązowy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 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 </a:t>
            </a: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10km - 32,30 min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półmaraton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- 1,09,28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h  </a:t>
            </a:r>
          </a:p>
          <a:p>
            <a:pPr marL="0" indent="0" algn="ctr">
              <a:buNone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maraton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- 2.38,16 h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50km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- 3.05,34 h                               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bieg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6h -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84846 m   </a:t>
            </a:r>
          </a:p>
          <a:p>
            <a:pPr marL="0" indent="0" algn="ctr">
              <a:buNone/>
            </a:pP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II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klasa sportowa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sz="2000" dirty="0"/>
          </a:p>
        </p:txBody>
      </p:sp>
      <p:pic>
        <p:nvPicPr>
          <p:cNvPr id="9218" name="Picture 2" descr="https://lh3.googleusercontent.com/pw/AL9nZEX_-x-wjy6c60hcXYvpm49lhDwMfgUTNr46RFUZN6YxWaiWw-91yGHf1lRpPzfOGFmas6gURGHxtyYrenSTowLnNg_rghG8IFjjFiOvwyM_IaXkaYkpGq4n_CKEnOTRt_XArYfK6M9_gdxC2lt_vUt80g=w541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62" y="2192590"/>
            <a:ext cx="3650601" cy="422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538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50235" y="4007733"/>
            <a:ext cx="9144000" cy="2387600"/>
          </a:xfrm>
        </p:spPr>
        <p:txBody>
          <a:bodyPr/>
          <a:lstStyle/>
          <a:p>
            <a: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Podsumowanie sezonu </a:t>
            </a:r>
            <a:b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2022</a:t>
            </a:r>
            <a:endParaRPr lang="pl-PL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86969" y="-2328867"/>
            <a:ext cx="6234278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pl-PL" sz="25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sz="25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normalizeH="0" baseline="0" dirty="0" smtClean="0">
                <a:ln>
                  <a:noFill/>
                </a:ln>
                <a:solidFill>
                  <a:srgbClr val="FFFEFF"/>
                </a:solidFill>
                <a:effectLst/>
                <a:latin typeface="Rockwell" panose="02060603020205020403" pitchFamily="18" charset="0"/>
              </a:rPr>
              <a:t>Podsumowanie sezonu 2022 </a:t>
            </a:r>
            <a:endParaRPr kumimoji="0" 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768977" y="598206"/>
            <a:ext cx="8306513" cy="3811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https://lh3.googleusercontent.com/fKR9rsZnb_fpB9pA8jNq2gtqwZ52_OG4R6YKbQQyR23mr_d_MmJ2Om-SBaCfbmN_Z3T_o9TG6hTNPCCrP--efgCjiaMhFIKfneWCHo8UNlTMi9jSe5IJ43DygczlM3lEhvAZdE8u4UqfjZPF0zwpIZ8uBShFMAnvcWgNUaY87uJnY9pux-NivKB5hT25CJ9ukel9bxxRI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75" y="1200824"/>
            <a:ext cx="6990715" cy="260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028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0856" y="793102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Patryk </a:t>
            </a:r>
            <a:r>
              <a:rPr lang="pl-PL" sz="49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Rauhut</a:t>
            </a:r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  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19800" y="1015417"/>
            <a:ext cx="6172200" cy="4873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Finał Krajowy LDK –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Sieradz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 złoty medal na 300m</a:t>
            </a:r>
          </a:p>
          <a:p>
            <a:pPr marL="0" indent="0">
              <a:buNone/>
            </a:pP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Międzypaństwowe Zawody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Erasmus – Kraków</a:t>
            </a: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brązowy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 na 300m</a:t>
            </a:r>
          </a:p>
          <a:p>
            <a:pPr marL="0" indent="0" algn="ctr">
              <a:buNone/>
            </a:pP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100m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- 12,20s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200m - 25,97s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300m - 39,90s</a:t>
            </a: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300m </a:t>
            </a:r>
            <a:r>
              <a:rPr lang="pl-PL" sz="2000" dirty="0" err="1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ppł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- 44,67s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IV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klasa sportowa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-2289654" y="7754692"/>
            <a:ext cx="1884372" cy="148014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42" name="Picture 2" descr="https://lh3.googleusercontent.com/pw/AL9nZEWn19oiLBs_9w-u71QxLLG1dPk_qWlRCj6LIrXmAYnTo7AV1k86eRMzf9ZYc6tY0hiIctTjMiGLabu603IvCOL4asZA0sWZk7KC1_HOUU1yKm85PgoJR6YLyLS_GGL6ZJYbWD7vRq4FVZqNZX2QtqxO-w=w1111-h625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8" r="12766"/>
          <a:stretch/>
        </p:blipFill>
        <p:spPr bwMode="auto">
          <a:xfrm>
            <a:off x="569168" y="2561188"/>
            <a:ext cx="5236294" cy="383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084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pl-PL" sz="49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Magdalena </a:t>
            </a:r>
            <a:r>
              <a:rPr lang="pl-PL" sz="49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Czwojdrak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15033" y="1015416"/>
            <a:ext cx="6172200" cy="48736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Polski Jun.-Radom,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chód 10km - 5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miejsce</a:t>
            </a:r>
          </a:p>
          <a:p>
            <a:pPr marL="0" indent="0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Polski Jun.-Gdańsk,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chód 20km - 5 miejsce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Ogólnopolskie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Igrzyska LZS-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Słubice,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chód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5km - złoty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10 km - 56,15,93 min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20 km - 1,59,21 h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5 km - 27,09,20 min    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II klasa sportowa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1266" name="Picture 2" descr="https://lh3.googleusercontent.com/pw/AL9nZEXAme6IGbwNMG9on0PyORqlkPwhiwW-kFz_1aHvkL2ymma8ZpD9_O6a40pauRUUHMaZwj8c44veeVONkK-5VVUKXKDZUhijeOfK8_QzyPgpCsB-bLfaloJRUVTUbcaF170ijTCHNuYZSEesMVQlGkIqxg=w937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0" y="2485623"/>
            <a:ext cx="4791671" cy="319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923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6930" y="289249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Marcin Kaczor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09760" y="987425"/>
            <a:ext cx="6172200" cy="53947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Polski Jun.-Radom , </a:t>
            </a: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w dal - 6 miejsce, 4x100m - 7 miejsce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Ogólnopolskie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Igrzyska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LZS - Słubice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, </a:t>
            </a: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w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dal i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4x100m - srebrne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medale</a:t>
            </a:r>
          </a:p>
          <a:p>
            <a:pPr marL="0" indent="0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Wielkopolski Jun.-Poznań,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w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dal i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4x100m - złote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medale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skok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w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dal - 6,78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Trójskok - 13,69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200m - 22,90s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,    </a:t>
            </a:r>
          </a:p>
          <a:p>
            <a:pPr marL="0" indent="0" algn="ctr">
              <a:buNone/>
            </a:pP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II klasa sportowa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endParaRPr lang="pl-PL" dirty="0"/>
          </a:p>
        </p:txBody>
      </p:sp>
      <p:pic>
        <p:nvPicPr>
          <p:cNvPr id="12290" name="Picture 2" descr="https://lh3.googleusercontent.com/pw/AL9nZEU3LaVY_ZOI3DmZPSZt9sHx5qHVMQGghm3ZJfuiaGnvkuuITgGnCQv3qT0JkRY1HS-mULUjIo5_8Kz5f9ooC4_yFSNWxNvIA6cgEgz63i1o8xsPsfQlPqxZS9SVxUh3Jlxd2B50VwG54aIq3Tv1xpD0rw=w418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3" y="1621225"/>
            <a:ext cx="3367457" cy="504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8335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Jolanta </a:t>
            </a:r>
            <a:r>
              <a:rPr lang="pl-PL" sz="49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Ludwiczak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3293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Polski Jun.-Radom, </a:t>
            </a: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Kula -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7 miejsce</a:t>
            </a:r>
          </a:p>
          <a:p>
            <a:pPr marL="0" indent="0">
              <a:buNone/>
            </a:pP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Halowe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Polski- Rzeszów, </a:t>
            </a: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Kula - 6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miejsce</a:t>
            </a:r>
          </a:p>
          <a:p>
            <a:pPr marL="0" indent="0">
              <a:buNone/>
            </a:pPr>
            <a:endParaRPr lang="pl-PL" sz="2000" b="1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Wielkopolski Jun.-Poznań, </a:t>
            </a: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ula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dysk - złote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medale</a:t>
            </a:r>
          </a:p>
          <a:p>
            <a:pPr marL="0" indent="0" algn="ctr">
              <a:buNone/>
            </a:pP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ula - 12,40m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Dysk - 37,52m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II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klasa sportowa 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 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050" name="Picture 2" descr="https://lh3.googleusercontent.com/pw/AL9nZEWI7CdUgVlbMVlHTK5UwhUOC1x2att4Xr5h6P1Ee4hKgNHgsjd5u2Nxa8LHpKcPE0QLiKQkcFyRCZ5ueorQZCLWpSRkg721sQshOLpGUX1cleeZr7sverzjJ-CMFbbwG0yZLkhFhbpmPc_yGer1cQ7jaA=w469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93" y="1901804"/>
            <a:ext cx="3459938" cy="46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998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Karol </a:t>
            </a:r>
            <a:r>
              <a:rPr lang="pl-PL" sz="49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Rodziak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59811" y="1176432"/>
            <a:ext cx="6172200" cy="48736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Polski Jun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. – Radom,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Kula - 7 miejsce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Halowe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Polski Jun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. - Rzeszów,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Kula - 7 miejsce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Wielkopolski Jun.-Poznań,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  </a:t>
            </a: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Kula - złoty medal, dysk - srebrny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kula/6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/-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17,41m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dysk/1,75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/-44,34m,  </a:t>
            </a:r>
          </a:p>
          <a:p>
            <a:pPr marL="0" indent="0" algn="ctr">
              <a:buNone/>
            </a:pP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klasa sportowa 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194" name="Picture 2" descr="https://lh3.googleusercontent.com/pw/AL9nZEVP8atH3QzBQNAl5yYkIE56Dc_hcF6th2DLbXqRjaQBj0sfjNLXXm3XYsGFFOLXwEbVTEqVmIN75ZARoXr04nNAPGFui2E1l57rekvbppMBrKE4-zFBlT2utFT5GOofGVNOeYFJ8cXxbHPAtRQ6XNTVJg=w653-h870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31"/>
          <a:stretch/>
        </p:blipFill>
        <p:spPr bwMode="auto">
          <a:xfrm>
            <a:off x="252002" y="1815981"/>
            <a:ext cx="4520023" cy="482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177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Jakub Wlazły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916519" y="1067046"/>
            <a:ext cx="6172200" cy="4873625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Młodzieżowe Mistrzostwa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Polski - Poznań 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Dysk - 8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miejsce</a:t>
            </a:r>
          </a:p>
          <a:p>
            <a:pPr marL="0" indent="0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kula/7,26/- 12,46m</a:t>
            </a: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dysk/2/- 42,32m  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	</a:t>
            </a: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II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klasa sportowa 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 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-298178" y="7167080"/>
            <a:ext cx="2497090" cy="1676927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3314" name="Picture 2" descr="https://lh3.googleusercontent.com/pw/AL9nZEWlKLu7tiTmO5eNoDrDqOIw8byJNWfzMftcU2aXilbbQLpws1ZOiwegS7Afi1wFa2PBspVmMZJqykKjTdEBq-CQwkGsqCXTzdghon06OW_oXxD6MIMfz6I6ye-m3k-ftYu_ZckQkZczN3HcpbmVEEuabA=w937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43" y="2226855"/>
            <a:ext cx="5667599" cy="378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779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50235" y="4007733"/>
            <a:ext cx="9144000" cy="2387600"/>
          </a:xfrm>
        </p:spPr>
        <p:txBody>
          <a:bodyPr/>
          <a:lstStyle/>
          <a:p>
            <a: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Podsumowanie sezonu </a:t>
            </a:r>
            <a:b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2022</a:t>
            </a:r>
            <a:endParaRPr lang="pl-PL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86969" y="-2328867"/>
            <a:ext cx="6234278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pl-PL" sz="25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sz="25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normalizeH="0" baseline="0" dirty="0" smtClean="0">
                <a:ln>
                  <a:noFill/>
                </a:ln>
                <a:solidFill>
                  <a:srgbClr val="FFFEFF"/>
                </a:solidFill>
                <a:effectLst/>
                <a:latin typeface="Rockwell" panose="02060603020205020403" pitchFamily="18" charset="0"/>
              </a:rPr>
              <a:t>Podsumowanie sezonu 2022 </a:t>
            </a:r>
            <a:endParaRPr kumimoji="0" 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768977" y="598206"/>
            <a:ext cx="8306513" cy="3811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https://lh3.googleusercontent.com/fKR9rsZnb_fpB9pA8jNq2gtqwZ52_OG4R6YKbQQyR23mr_d_MmJ2Om-SBaCfbmN_Z3T_o9TG6hTNPCCrP--efgCjiaMhFIKfneWCHo8UNlTMi9jSe5IJ43DygczlM3lEhvAZdE8u4UqfjZPF0zwpIZ8uBShFMAnvcWgNUaY87uJnY9pux-NivKB5hT25CJ9ukel9bxxRI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75" y="1200824"/>
            <a:ext cx="6990715" cy="260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549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16494" y="2218556"/>
            <a:ext cx="6791058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pl-PL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Mecz </a:t>
            </a:r>
            <a: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Międzypaństwowy Młodzieżowców</a:t>
            </a:r>
            <a:r>
              <a:rPr lang="pl-PL" sz="4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sz="4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Polska – Węgry – Czechy – </a:t>
            </a:r>
            <a:b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  Słowacja </a:t>
            </a:r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– Słowenia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959977" y="4231814"/>
            <a:ext cx="9144000" cy="1655762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Sara Neumann </a:t>
            </a:r>
            <a:r>
              <a:rPr lang="pl-PL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- 4x400m</a:t>
            </a:r>
            <a:endParaRPr lang="pl-PL" sz="4000" b="0" dirty="0" smtClean="0"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026" name="Picture 2" descr="https://lh3.googleusercontent.com/pw/AL9nZEXcTlQ6jAH7pPV8lbUVIua5dDSKT34cFoaH2Ca2iMbl98P2pq5KzHvnSNcYURZljeld9pquntakQc6FdU1UBn921xYZ4B4ASM9fWfU2tgto0Ezk79wmlioeNDDL3YhLlr-ZLIni5NtKT-2zy41vm9QnRw=w653-h870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471" y="436634"/>
            <a:ext cx="4460162" cy="595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27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Zofia Szymkowiak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72075" y="457200"/>
            <a:ext cx="6172200" cy="605617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pl-PL" sz="62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Polski Jun</a:t>
            </a:r>
            <a:r>
              <a:rPr lang="pl-PL" sz="62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. - Radom</a:t>
            </a:r>
            <a:r>
              <a:rPr lang="pl-PL" sz="62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, </a:t>
            </a:r>
            <a:endParaRPr lang="pl-PL" sz="62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62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400m - 12 miejsce</a:t>
            </a:r>
            <a:r>
              <a:rPr lang="pl-PL" sz="62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, </a:t>
            </a:r>
            <a:r>
              <a:rPr lang="pl-PL" sz="62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200m - 15 miejsce</a:t>
            </a:r>
            <a:endParaRPr lang="pl-PL" sz="62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62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</a:p>
          <a:p>
            <a:pPr marL="0" indent="0">
              <a:buNone/>
            </a:pPr>
            <a:r>
              <a:rPr lang="pl-PL" sz="62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Halowe </a:t>
            </a:r>
            <a:r>
              <a:rPr lang="pl-PL" sz="62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62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Polski-Rzeszów,</a:t>
            </a:r>
            <a:r>
              <a:rPr lang="pl-PL" sz="62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</a:p>
          <a:p>
            <a:pPr marL="0" indent="0">
              <a:buNone/>
            </a:pPr>
            <a:r>
              <a:rPr lang="pl-PL" sz="62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400m - </a:t>
            </a:r>
            <a:r>
              <a:rPr lang="pl-PL" sz="62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8 miejsce</a:t>
            </a:r>
          </a:p>
          <a:p>
            <a:pPr marL="0" indent="0">
              <a:buNone/>
            </a:pPr>
            <a:endParaRPr lang="pl-PL" sz="62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62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Ogólnopolskie </a:t>
            </a:r>
            <a:r>
              <a:rPr lang="pl-PL" sz="62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Igrzyska </a:t>
            </a:r>
            <a:r>
              <a:rPr lang="pl-PL" sz="62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LZS,</a:t>
            </a:r>
          </a:p>
          <a:p>
            <a:pPr marL="0" indent="0">
              <a:buNone/>
            </a:pPr>
            <a:r>
              <a:rPr lang="pl-PL" sz="62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400m </a:t>
            </a:r>
            <a:r>
              <a:rPr lang="pl-PL" sz="62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 </a:t>
            </a:r>
            <a:r>
              <a:rPr lang="pl-PL" sz="62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200m - brązowe </a:t>
            </a:r>
            <a:r>
              <a:rPr lang="pl-PL" sz="62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medale</a:t>
            </a:r>
          </a:p>
          <a:p>
            <a:pPr marL="0" indent="0">
              <a:buNone/>
            </a:pPr>
            <a:r>
              <a:rPr lang="pl-PL" sz="62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4x100m - </a:t>
            </a:r>
            <a:r>
              <a:rPr lang="pl-PL" sz="6200" dirty="0" err="1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srebny</a:t>
            </a:r>
            <a:r>
              <a:rPr lang="pl-PL" sz="62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l-PL" sz="62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</a:t>
            </a:r>
          </a:p>
          <a:p>
            <a:pPr marL="0" indent="0">
              <a:buNone/>
            </a:pPr>
            <a:endParaRPr lang="pl-PL" sz="62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62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62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Wielkopolski Jun</a:t>
            </a:r>
            <a:r>
              <a:rPr lang="pl-PL" sz="62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. – Poznań,</a:t>
            </a:r>
          </a:p>
          <a:p>
            <a:pPr marL="0" indent="0">
              <a:buNone/>
            </a:pPr>
            <a:r>
              <a:rPr lang="pl-PL" sz="62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400m - brązowy </a:t>
            </a:r>
            <a:r>
              <a:rPr lang="pl-PL" sz="62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</a:t>
            </a:r>
          </a:p>
          <a:p>
            <a:pPr marL="0" indent="0" algn="ctr">
              <a:buNone/>
            </a:pPr>
            <a:r>
              <a:rPr lang="pl-PL" sz="49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100m - 12,78s</a:t>
            </a:r>
            <a:endParaRPr lang="pl-PL" sz="49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49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200m - 25,74s</a:t>
            </a:r>
            <a:endParaRPr lang="pl-PL" sz="49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49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300m - 41,78s</a:t>
            </a:r>
            <a:endParaRPr lang="pl-PL" sz="49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49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400m - 57,41s           </a:t>
            </a:r>
            <a:endParaRPr lang="pl-PL" sz="49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62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62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II </a:t>
            </a:r>
            <a:r>
              <a:rPr lang="pl-PL" sz="62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klasa sportowa </a:t>
            </a:r>
            <a:endParaRPr lang="pl-PL" sz="62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-1368999" y="6886422"/>
            <a:ext cx="2127802" cy="116568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4338" name="Picture 2" descr="https://lh3.googleusercontent.com/pw/AL9nZEV3IeD4IC_lBoT7JYof-AIAIEGoYfbp2zAl-LkWvysyfMFHIOb6kR2yOIqKiUEPY_E6Jl-Jdh-fU-2pYF120iEqARjxdTB9gQ0HB-oG7fh8luudFDpCR7oe5AYpkpc9xI4hoNL_9Vh52zkxs4--87fhdw=w937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56" y="2220362"/>
            <a:ext cx="4829432" cy="322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6748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Igor </a:t>
            </a:r>
            <a:r>
              <a:rPr lang="pl-PL" sz="49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Kominek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17755" y="841971"/>
            <a:ext cx="6172200" cy="55769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Polski Jun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. - Radom,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4x100m -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7 miejsce</a:t>
            </a:r>
          </a:p>
          <a:p>
            <a:pPr marL="0" indent="0">
              <a:buNone/>
            </a:pP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Wielkopolski Jun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. - Poznań,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4x100m - złoty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100m -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 miejsce</a:t>
            </a:r>
          </a:p>
          <a:p>
            <a:pPr marL="0" indent="0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Wlkp. LZS - Piła,  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200m - srebrny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</a:t>
            </a:r>
            <a:b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100m - 11,73s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200m - 23,89s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4x100m - 44,72s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III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klasa sportowa 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5362" name="Picture 2" descr="https://lh3.googleusercontent.com/pw/AL9nZEV0Xa_arsuXy05gTH71M7LWF70Y_b35SHnVTs-lD3FlUcN3e01h8Pac7BtUaWZJlmCaqEcJ4bnYmMiI_jIISsQqykvoES50V9Giq4FFJyJg3vXQWgpINa0k1R-Y4BqJ7ghAaIMJ5kcEH6uNLwyh3QmnSA=w466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764752"/>
            <a:ext cx="3548532" cy="476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19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6607" y="692590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pl-PL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Patryk Manicki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56028" y="1331190"/>
            <a:ext cx="6172200" cy="4873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Polski Jun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. - Radom,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4x100m - 7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miejsce </a:t>
            </a: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Wielkopolski Jun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. - Poznań,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4x100m - złoty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100m - brązowy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 </a:t>
            </a: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100m - 11,70s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4x100m - 44,72s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III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klasa sportowa 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452531" y="6204815"/>
            <a:ext cx="2720391" cy="2806617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6386" name="Picture 2" descr="https://lh3.googleusercontent.com/pw/AL9nZEU12AN-HmNkj6J-99UXL9oa7w7yWeljE5zkOBIwmq3CL9II4MIycziJYgwg0XG5ELj3LsDEtk2MrLqnTxWPp5sEKR-Dj8oMWjDmZywBZlSlCS5-6D7QXas3RLISawAcMrtNYLOe7VtyH5D56AAZNJshAA=w512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79" y="2180483"/>
            <a:ext cx="3583959" cy="438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479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2505" y="330451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Jakub Przybylski </a:t>
            </a:r>
            <a:r>
              <a:rPr lang="pl-PL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endParaRPr lang="pl-PL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27220" y="1603061"/>
            <a:ext cx="6172200" cy="4873625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Polski Jun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. - Radom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4x100m - 7 miejsce                                         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1500m -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24 miejsce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1500m - 4,13,22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min  </a:t>
            </a: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4x100m - 44,72s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218" name="Picture 2" descr="https://lh3.googleusercontent.com/pw/AL9nZEXVZe9Yh4FVdllkALQTn6H8dvo0TJezMA28i8EGpiOHyAkg70ih6ksCPNuGvqWpAgjXsCkFFuEYPgBk6p63_XClrG6grAoFY0ZZouh6xnQTcECGpoWI9PoDh_URBLFtaGd60_YDaSpuXmoycxlDQO2xIA=w653-h870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68" y="1698526"/>
            <a:ext cx="3719308" cy="496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302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50235" y="4007733"/>
            <a:ext cx="9144000" cy="2387600"/>
          </a:xfrm>
        </p:spPr>
        <p:txBody>
          <a:bodyPr/>
          <a:lstStyle/>
          <a:p>
            <a: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Podsumowanie sezonu </a:t>
            </a:r>
            <a:b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2022</a:t>
            </a:r>
            <a:endParaRPr lang="pl-PL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86969" y="-2328867"/>
            <a:ext cx="6234278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pl-PL" sz="25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sz="25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normalizeH="0" baseline="0" dirty="0" smtClean="0">
                <a:ln>
                  <a:noFill/>
                </a:ln>
                <a:solidFill>
                  <a:srgbClr val="FFFEFF"/>
                </a:solidFill>
                <a:effectLst/>
                <a:latin typeface="Rockwell" panose="02060603020205020403" pitchFamily="18" charset="0"/>
              </a:rPr>
              <a:t>Podsumowanie sezonu 2022 </a:t>
            </a:r>
            <a:endParaRPr kumimoji="0" 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768977" y="598206"/>
            <a:ext cx="8306513" cy="3811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https://lh3.googleusercontent.com/fKR9rsZnb_fpB9pA8jNq2gtqwZ52_OG4R6YKbQQyR23mr_d_MmJ2Om-SBaCfbmN_Z3T_o9TG6hTNPCCrP--efgCjiaMhFIKfneWCHo8UNlTMi9jSe5IJ43DygczlM3lEhvAZdE8u4UqfjZPF0zwpIZ8uBShFMAnvcWgNUaY87uJnY9pux-NivKB5hT25CJ9ukel9bxxRI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75" y="1200824"/>
            <a:ext cx="6990715" cy="260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40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Jakub Glinka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81053" y="987425"/>
            <a:ext cx="7025490" cy="52775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Ogólnopolska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Olimpiada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Młodzieży - Bielsko-Biała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,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Kula - 15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miejsce</a:t>
            </a:r>
          </a:p>
          <a:p>
            <a:pPr marL="0" indent="0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Wielkopolski Jun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. Mł. - Poznań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,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Kula - złoty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Dysk - brązowy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</a:t>
            </a:r>
          </a:p>
          <a:p>
            <a:pPr marL="0" indent="0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 err="1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Wlkp.LZS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– Piła,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ula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złoty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kula/5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/-13,89m </a:t>
            </a: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dysk/1,5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/-33,22m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,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III klasa sportowa </a:t>
            </a:r>
            <a:endParaRPr lang="pl-PL" sz="2000" b="1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8434" name="Picture 2" descr="https://lh3.googleusercontent.com/pw/AL9nZEUhWK3GL3UjGTBUrudEaGBXNz_IthsfT0oVukIu0UO0gZt7XXpkIyUARW5ArbC_4LeJ79ddiCeUaRKTCbOYmZKTsJc-Xjy56cpwwQuVM5ln5n4Ikxrrt9CviTB1plwyL8vtQsc9Go-DVcLRzJQTnnodZA=w469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39" y="1848693"/>
            <a:ext cx="3466144" cy="461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32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Martyna Grala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35862" y="1718414"/>
            <a:ext cx="6172200" cy="1712850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Polski Jun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. - Radom,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chód 10 km -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14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miejsce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chód 10 km - 68,30,44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min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https://lh3.googleusercontent.com/pw/AL9nZEXXcleiMoifYa5CB2t-fL7ZxM8LzpRd24PE0VbhKSWJxLltl1tjKTcXV0GrrymsZk4lt0h1T1vK0ialdt4lzza7N-eqn4CGT6xkofGh2zq34jtfm1menUHdNFSTE-MXighw_4sppj7E6SImVBdpfdsIdQ=w1000-h625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0" t="6598" r="21561" b="9896"/>
          <a:stretch/>
        </p:blipFill>
        <p:spPr bwMode="auto">
          <a:xfrm>
            <a:off x="839788" y="1856352"/>
            <a:ext cx="3930717" cy="459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473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9118" y="690465"/>
            <a:ext cx="4264057" cy="1600200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Elena Kwietniewska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2842" y="1705882"/>
            <a:ext cx="6172200" cy="4873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Makroregionalne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Młodzików-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Poznań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chód 3km -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brązowy medal</a:t>
            </a: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Wielkopolski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Młodzików -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Poznań,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                                    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chód 3km - brązowy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chód 3km - 17,47,55 min</a:t>
            </a:r>
          </a:p>
          <a:p>
            <a:pPr marL="0" indent="0" algn="ctr">
              <a:buNone/>
            </a:pP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IV klasa sportowa</a:t>
            </a:r>
            <a:endParaRPr lang="pl-PL" sz="2000" b="1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-1559419" y="7267518"/>
            <a:ext cx="2128862" cy="1718156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20482" name="Picture 2" descr="https://lh3.googleusercontent.com/pw/AL9nZEVfL9ypnxDN68zkYxsdUELF4UDANjSWvw3zPTaPYUffuacPaXHfY7ZroYZDqOqQqpjW1QxpcYyYdfn4jJej0AA2pQig7-wT64iShfdjSqBOeeNjyhQWdIs9EG-A2J7fp4u6X-nQJso5HM81elWMifOh0w=w1043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8" y="2290665"/>
            <a:ext cx="5378450" cy="322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977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Vanessa </a:t>
            </a:r>
            <a:r>
              <a:rPr lang="pl-PL" sz="49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Pisarczyk</a:t>
            </a:r>
            <a:r>
              <a:rPr lang="pl-PL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endParaRPr lang="pl-PL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86219" y="995363"/>
            <a:ext cx="6172200" cy="4873625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Makroregionalne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Młodzików - Poznań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4x100m -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brązowy medal</a:t>
            </a:r>
          </a:p>
          <a:p>
            <a:pPr marL="0" indent="0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Wielkopolski Młodzików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- Poznań</a:t>
            </a:r>
            <a:endParaRPr lang="pl-PL" sz="2000" b="1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Wzwyż -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brązowy 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</a:t>
            </a:r>
          </a:p>
          <a:p>
            <a:pPr marL="0" indent="0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Skok wzwyż -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1,46m   </a:t>
            </a:r>
          </a:p>
          <a:p>
            <a:pPr marL="0" indent="0">
              <a:buNone/>
            </a:pP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242" name="Picture 2" descr="https://lh3.googleusercontent.com/pw/AL9nZEXWkQ2uHBXTKt0ByR_YuexxMuX-Jyw23x8LECFH2LSUJNdCSSahC2zD8maWCoTII8hCR_L8k-USUBDuT_QGUDeo8EfQDUDZvkc2PBfmh1W6XgJQwgjC-g6RoR1W_0tf4Wkz-lctr44itJkDJVk66H2nAw=w653-h870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48" y="1799423"/>
            <a:ext cx="3485584" cy="46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161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625" y="457200"/>
            <a:ext cx="4343400" cy="1600200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Amelia </a:t>
            </a:r>
            <a:r>
              <a:rPr lang="pl-PL" sz="49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Pruchniewicz</a:t>
            </a:r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Makroregionalne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Młodzików - Poznań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4x100m - brązowy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</a:t>
            </a:r>
          </a:p>
          <a:p>
            <a:pPr marL="0" indent="0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Wlkp. LZS</a:t>
            </a:r>
            <a:endParaRPr lang="pl-PL" sz="2000" b="1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err="1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Wieloskok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- brązowy medal</a:t>
            </a:r>
          </a:p>
          <a:p>
            <a:pPr marL="0" indent="0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100m -13,99s</a:t>
            </a:r>
          </a:p>
          <a:p>
            <a:pPr marL="0" indent="0" algn="ctr">
              <a:buNone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s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kok w dal - 4,68m</a:t>
            </a:r>
          </a:p>
          <a:p>
            <a:pPr marL="0" indent="0" algn="ctr">
              <a:buNone/>
            </a:pPr>
            <a:r>
              <a:rPr lang="pl-PL" sz="2000" dirty="0" err="1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Wieloskok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- 9,56m</a:t>
            </a: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https://lh3.googleusercontent.com/pw/AL9nZEWjbZ-1vZ0fwrd7_wMvLUpPZ5pbD4YbV4n6aJL9qMZmWaoLO3cLZND5ijPuxJARONIKTdLrb5K-aTPMUx3S0c1ypnI5mlDwmC-twAHZZopnhTsWKdY7I02sTklKq0cHC6RH6fkn0XCbvvai2r5FHakzzQ=w469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02" y="1730615"/>
            <a:ext cx="3598645" cy="479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483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0" y="897309"/>
            <a:ext cx="7047432" cy="565635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Athletics Unlimited </a:t>
            </a:r>
            <a:r>
              <a:rPr lang="en-US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Games</a:t>
            </a:r>
            <a:r>
              <a:rPr lang="pl-P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Kraków 2022</a:t>
            </a:r>
            <a:r>
              <a:rPr lang="pl-PL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pl-PL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pl-PL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sz="4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Patryk</a:t>
            </a:r>
            <a:r>
              <a:rPr lang="en-US" sz="4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Rauhut</a:t>
            </a:r>
            <a:r>
              <a:rPr lang="en-US" sz="4400" dirty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en-US" sz="44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sz="4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300</a:t>
            </a:r>
            <a:r>
              <a:rPr lang="pl-PL" sz="4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</a:t>
            </a:r>
            <a:r>
              <a:rPr lang="en-US" sz="4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latin typeface="Bookman Old Style" panose="02050604050505020204" pitchFamily="18" charset="0"/>
              </a:rPr>
              <a:t>III </a:t>
            </a:r>
            <a:r>
              <a:rPr lang="en-US" sz="4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miejsce</a:t>
            </a:r>
            <a:r>
              <a:rPr lang="en-US" sz="4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4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39,70</a:t>
            </a:r>
            <a:r>
              <a:rPr lang="pl-PL" sz="4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s</a:t>
            </a: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pl-PL" dirty="0"/>
          </a:p>
        </p:txBody>
      </p:sp>
      <p:pic>
        <p:nvPicPr>
          <p:cNvPr id="1030" name="Picture 6" descr="http://orkansr.webd.pl/wp-content/uploads/2022/08/Krak%C3%B3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3" b="444"/>
          <a:stretch/>
        </p:blipFill>
        <p:spPr bwMode="auto">
          <a:xfrm>
            <a:off x="7016097" y="1367662"/>
            <a:ext cx="4845465" cy="419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0011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Julia Łukaszczyk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Makroregionalne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Młodzików -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Poznań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300m </a:t>
            </a:r>
            <a:r>
              <a:rPr lang="pl-PL" sz="2000" dirty="0" err="1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ppł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- 9 miejsce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4x100m - brązowy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 </a:t>
            </a: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300m - 45,92s</a:t>
            </a: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300m </a:t>
            </a:r>
            <a:r>
              <a:rPr lang="pl-PL" sz="2000" dirty="0" err="1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ppł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 - 51,02s </a:t>
            </a:r>
          </a:p>
          <a:p>
            <a:pPr marL="0" indent="0" algn="ctr">
              <a:buNone/>
            </a:pPr>
            <a:endParaRPr lang="pl-PL" sz="2000" b="1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IV klasa sportowa</a:t>
            </a:r>
            <a:endParaRPr lang="pl-PL" sz="2000" b="1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1266" name="Picture 2" descr="https://lh3.googleusercontent.com/pw/AL9nZEXWkQ2uHBXTKt0ByR_YuexxMuX-Jyw23x8LECFH2LSUJNdCSSahC2zD8maWCoTII8hCR_L8k-USUBDuT_QGUDeo8EfQDUDZvkc2PBfmh1W6XgJQwgjC-g6RoR1W_0tf4Wkz-lctr44itJkDJVk66H2nAw=w653-h870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94" y="1878262"/>
            <a:ext cx="3491525" cy="465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338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Jadwiga Jańczak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Makroregionalne Mistrzostwa 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Młodzików -Poznań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4x100m - brązowy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medal</a:t>
            </a:r>
          </a:p>
          <a:p>
            <a:pPr marL="0" indent="0">
              <a:buNone/>
            </a:pP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Wlkp</a:t>
            </a: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. LZS, 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100m - złoty medal</a:t>
            </a:r>
          </a:p>
          <a:p>
            <a:pPr marL="0" indent="0" algn="ctr">
              <a:buNone/>
            </a:pPr>
            <a:endParaRPr lang="pl-PL" sz="2000" dirty="0" smtClean="0"/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100m - 13,47s </a:t>
            </a: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200m - 27,70s </a:t>
            </a: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300m - 45,46s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IV klasa sportowa</a:t>
            </a:r>
            <a:endParaRPr lang="pl-PL" sz="2000" b="1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292" name="Picture 4" descr="Brak opisu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792586"/>
            <a:ext cx="2713728" cy="482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363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Jakub </a:t>
            </a:r>
            <a:r>
              <a:rPr lang="pl-PL" sz="49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Idziaszek</a:t>
            </a:r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5310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Makroregionalne </a:t>
            </a: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Młodzików -Poznań 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w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zwyż - 4miejsce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300m - 7miejsce</a:t>
            </a: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Mistrzostwa Wlkp. LZS 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wzwyż 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-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brązowy 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medal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100m - 12,37s</a:t>
            </a: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300m - 39,69s </a:t>
            </a: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300m </a:t>
            </a:r>
            <a:r>
              <a:rPr lang="pl-PL" sz="20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ppł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- 44,78s</a:t>
            </a: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w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zwyż - 1,70m  </a:t>
            </a:r>
          </a:p>
          <a:p>
            <a:pPr marL="0" indent="0" algn="ctr">
              <a:buNone/>
            </a:pP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IV klasa sportowa</a:t>
            </a:r>
            <a:endParaRPr lang="pl-PL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dirty="0"/>
              <a:t> 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218" name="Picture 2" descr="https://lh3.googleusercontent.com/pw/AL9nZEXveFDo8NLtwo1WYSi1SrUr9NV1l2S_zY2wBTnA8yoF_XTzfN0u6MNZfj5TgFnMXUk3UhtsDVEtRWE0PMI_mmEL4QHXEe1YyJ2J_axFsC_zNFhtBr1pqzn9eh-qEkFBySvukT4e8cGhialu0ipVixFdrA=w469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3" y="1767849"/>
            <a:ext cx="3674136" cy="489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54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l-PL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Marta Wujek </a:t>
            </a:r>
            <a:r>
              <a:rPr lang="pl-PL" b="1" dirty="0" smtClean="0">
                <a:ln/>
                <a:solidFill>
                  <a:schemeClr val="accent4"/>
                </a:solidFill>
              </a:rPr>
              <a:t/>
            </a:r>
            <a:br>
              <a:rPr lang="pl-PL" b="1" dirty="0" smtClean="0">
                <a:ln/>
                <a:solidFill>
                  <a:schemeClr val="accent4"/>
                </a:solidFill>
              </a:rPr>
            </a:br>
            <a:endParaRPr lang="pl-PL" b="1" dirty="0">
              <a:ln/>
              <a:solidFill>
                <a:schemeClr val="accent4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Halowe Mistrzostwa Wielkopolski </a:t>
            </a:r>
            <a:endParaRPr lang="pl-PL" sz="20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brązowy 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medal na 600m                           </a:t>
            </a: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Wlkp</a:t>
            </a: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Jun. - Poznań  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800m - 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4 miejsce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400m - 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6 miejsce </a:t>
            </a: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400m - 62,51s </a:t>
            </a: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800m - 2,27,28s </a:t>
            </a: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1500m - 5,25.76min</a:t>
            </a: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42" name="Picture 2" descr="https://lh3.googleusercontent.com/pw/AL9nZEXaWxyo7D7Dhn9pmM9Beq69-grsnzfnSGswmpV_TrVoe3Yy356roJfyJXENfJXdHwGiD-I9clZX8KMnaH8cR7Qiqwo5v_ZW1jDwKvmrJjx2Mzf0gotyrGBhHv7aDHyBBnFUB8X9Bjz4RcswwnEB4Nwubw=w469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72" y="1689128"/>
            <a:ext cx="3633268" cy="484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9077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Sandra Mróz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35778" y="1532724"/>
            <a:ext cx="5570224" cy="4951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Wlkp. </a:t>
            </a: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LZS  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100m - srebrny 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medal</a:t>
            </a: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Wlk</a:t>
            </a: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Jun. – Poznań</a:t>
            </a: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trójskok 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-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5 miejsce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100m -13,44s  </a:t>
            </a: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Trójskok - 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10,50m</a:t>
            </a:r>
          </a:p>
        </p:txBody>
      </p:sp>
      <p:pic>
        <p:nvPicPr>
          <p:cNvPr id="13314" name="Picture 2" descr="Brak opisu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60" y="2355078"/>
            <a:ext cx="5808144" cy="412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795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4045" y="574895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Zuzanna Wolińska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19800" y="1440099"/>
            <a:ext cx="6172200" cy="4873625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Mistrzostwa Wlkp. Jun</a:t>
            </a: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- Poznań, 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oszczep 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- 5 miejsce </a:t>
            </a: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Trójskok - 9.53m  </a:t>
            </a: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Oszczep - 24,78m</a:t>
            </a: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4338" name="Picture 2" descr="Brak opisu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87"/>
          <a:stretch/>
        </p:blipFill>
        <p:spPr bwMode="auto">
          <a:xfrm>
            <a:off x="553928" y="2246548"/>
            <a:ext cx="4932472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206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Olimpia </a:t>
            </a:r>
            <a:r>
              <a:rPr lang="pl-PL" sz="49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Wiertel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71344" y="1756971"/>
            <a:ext cx="5540722" cy="4652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Mistrzostwa Wlkp</a:t>
            </a: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Młodzików - Poznań, 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kula 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- 8 miejsce</a:t>
            </a:r>
          </a:p>
          <a:p>
            <a:pPr marL="0" indent="0">
              <a:buNone/>
            </a:pP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kula/3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/- 8,39m</a:t>
            </a:r>
          </a:p>
        </p:txBody>
      </p:sp>
      <p:pic>
        <p:nvPicPr>
          <p:cNvPr id="15362" name="Picture 2" descr="Brak opisu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6" r="31878" b="34381"/>
          <a:stretch/>
        </p:blipFill>
        <p:spPr bwMode="auto">
          <a:xfrm>
            <a:off x="488588" y="1807807"/>
            <a:ext cx="5631556" cy="460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234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9536" y="276130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Konrad Kubicki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99098" y="995363"/>
            <a:ext cx="6172200" cy="4873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Makroregionalne </a:t>
            </a: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Młodzików -Poznań,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chód 5km - srebrny medal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chód 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5km 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- 35,53,56 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min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621" y="1747319"/>
            <a:ext cx="2252543" cy="48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87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Michał </a:t>
            </a:r>
            <a:r>
              <a:rPr lang="pl-PL" sz="49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Wlekliński</a:t>
            </a:r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Wlkp. Młodzików - Poznań,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chód 5km - 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4 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miejsce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chód 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5km-37,40,92 min</a:t>
            </a:r>
          </a:p>
          <a:p>
            <a:pPr marL="0" indent="0">
              <a:buNone/>
            </a:pP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387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Amelia </a:t>
            </a:r>
            <a:r>
              <a:rPr lang="pl-PL" sz="49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Kozielska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821139" y="1257300"/>
            <a:ext cx="6172200" cy="4873625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Mistrzostwa Wlkp. LZS,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Wzwyż - srebrny medal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Wzwyż - 1,40m</a:t>
            </a: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8434" name="Picture 2" descr="Brak opisu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4"/>
          <a:stretch/>
        </p:blipFill>
        <p:spPr bwMode="auto">
          <a:xfrm>
            <a:off x="476665" y="2146040"/>
            <a:ext cx="4819917" cy="422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010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9565" y="4940139"/>
            <a:ext cx="10605333" cy="2387600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Występy na Mistrzostwach Polski</a:t>
            </a:r>
            <a:r>
              <a:rPr lang="pl-PL" b="0" dirty="0" smtClean="0">
                <a:effectLst/>
              </a:rPr>
              <a:t/>
            </a:r>
            <a:br>
              <a:rPr lang="pl-PL" b="0" dirty="0" smtClean="0">
                <a:effectLst/>
              </a:rPr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1768974" y="650150"/>
            <a:ext cx="8306513" cy="3811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2" descr="https://lh3.googleusercontent.com/fKR9rsZnb_fpB9pA8jNq2gtqwZ52_OG4R6YKbQQyR23mr_d_MmJ2Om-SBaCfbmN_Z3T_o9TG6hTNPCCrP--efgCjiaMhFIKfneWCHo8UNlTMi9jSe5IJ43DygczlM3lEhvAZdE8u4UqfjZPF0zwpIZ8uBShFMAnvcWgNUaY87uJnY9pux-NivKB5hT25CJ9ukel9bxxRI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72" y="1252768"/>
            <a:ext cx="6990715" cy="260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901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 </a:t>
            </a:r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Zuzanna Dudek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Mistrzostwa Wlkp</a:t>
            </a: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LZS 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w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zwyż - 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brązowy medal</a:t>
            </a:r>
          </a:p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Mistrzostwa Wlkp</a:t>
            </a: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Młodzików</a:t>
            </a: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endParaRPr lang="pl-PL" sz="20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wzwyż- 5miejsce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w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zwyż - 1,45m 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IV klasa sportowa</a:t>
            </a:r>
            <a:endParaRPr lang="pl-PL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b="1" dirty="0"/>
          </a:p>
        </p:txBody>
      </p:sp>
      <p:pic>
        <p:nvPicPr>
          <p:cNvPr id="12290" name="Picture 2" descr="https://lh3.googleusercontent.com/pw/AL9nZEXeYAOhhH92dMFzCxohzXIkXU6gRDacjVDKrVJCiVcb77P70i3p5znLNrCVQQFh5IvLH_uIUFQdOM-4YRoVlZ0uvDzKqb3Cti0Ynu3QlaIm500JbewuCHCkUvWl1J8Vpu0eX2W_35r5zAP8thdknzTvXQ=w469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88" y="1874533"/>
            <a:ext cx="3497513" cy="466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674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Piotr</a:t>
            </a:r>
            <a:r>
              <a:rPr lang="en-US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49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Miroforidis</a:t>
            </a:r>
            <a:r>
              <a:rPr lang="en-US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Mistrzostwa Wlkp</a:t>
            </a: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LZS</a:t>
            </a: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endParaRPr lang="pl-PL" sz="20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300m - złoty medal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300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 </a:t>
            </a:r>
            <a:r>
              <a:rPr lang="en-US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42,71s </a:t>
            </a: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300m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ppł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48,59s</a:t>
            </a: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100m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12,99s</a:t>
            </a: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6386" name="Picture 2" descr="Brak opisu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6" t="14007" r="20619"/>
          <a:stretch/>
        </p:blipFill>
        <p:spPr bwMode="auto">
          <a:xfrm>
            <a:off x="1351694" y="1892174"/>
            <a:ext cx="2417275" cy="461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195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Maxim </a:t>
            </a:r>
            <a:r>
              <a:rPr lang="pl-PL" sz="49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Matelskiy</a:t>
            </a:r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Mistrzostwa Wlkp</a:t>
            </a: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LZS,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Wzwyż - 6 miejsce</a:t>
            </a:r>
          </a:p>
          <a:p>
            <a:pPr marL="0" indent="0" algn="ctr">
              <a:buNone/>
            </a:pP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Wzwyż - 1,55m</a:t>
            </a: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17410" name="Picture 2" descr="Brak opisu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t="13744" r="61635"/>
          <a:stretch/>
        </p:blipFill>
        <p:spPr bwMode="auto">
          <a:xfrm>
            <a:off x="1054358" y="1810139"/>
            <a:ext cx="2463282" cy="48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6415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Marlena </a:t>
            </a:r>
            <a:r>
              <a:rPr lang="pl-PL" sz="49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Ciarczyńska</a:t>
            </a:r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72487" y="1763218"/>
            <a:ext cx="6172200" cy="4873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Mistrzostwa Wlkp</a:t>
            </a: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Młodzików</a:t>
            </a: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endParaRPr lang="pl-PL" sz="20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chód 3km - 5 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miejsce</a:t>
            </a:r>
          </a:p>
          <a:p>
            <a:pPr marL="0" indent="0">
              <a:buNone/>
            </a:pP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chód 3km 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- 20,11,46 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min</a:t>
            </a:r>
          </a:p>
        </p:txBody>
      </p:sp>
      <p:pic>
        <p:nvPicPr>
          <p:cNvPr id="13314" name="Picture 2" descr="https://lh3.googleusercontent.com/pw/AL9nZEVKa8wU1jkCuLa6Qhmpd-QdDgeBONXH0qDLaF8cunhF9PYAuv7KNBy1YTi3O-4KLTfAmEgIBgndbW7ATSw6a6-M_QTbaOsltyGg5K0jlLCUV3oxFn0aeRj1bUDNu5mlLgE8dhNONVxAu-75CkCbpYgIqA=w507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834410"/>
            <a:ext cx="3830414" cy="473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131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9834" y="457200"/>
            <a:ext cx="4292191" cy="1600200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Olga </a:t>
            </a:r>
            <a:r>
              <a:rPr lang="pl-PL" sz="49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Pruchniewicz</a:t>
            </a:r>
            <a:r>
              <a:rPr lang="pl-P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pl-P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endParaRPr lang="pl-PL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37097" y="1848026"/>
            <a:ext cx="6172200" cy="4873625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Woj</a:t>
            </a: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Mistrzostwa </a:t>
            </a: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LZS w biegach przeł</a:t>
            </a: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- złoty medal</a:t>
            </a:r>
          </a:p>
          <a:p>
            <a:pPr marL="0" indent="0">
              <a:buNone/>
            </a:pP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600m - 1,54,19min</a:t>
            </a: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14338" name="Picture 2" descr="https://lh3.googleusercontent.com/pw/AL9nZEVx6hmeDImx-0B3J-5gZJM7whyhrFFTK2GvEbj25i_lsyoGwIcjoxcTVWxuo_1E_9EMjmSs-ueX2sFj2ilkYR-0l0--5Pugi_P-zjPQ3s4EkJ1etQU85rd7_AxCoy2kujE3bbChzrhhl6Wi_m9n0P5e_Q=w416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848026"/>
            <a:ext cx="3132249" cy="471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258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Laura </a:t>
            </a:r>
            <a:r>
              <a:rPr lang="pl-PL" sz="49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Tomys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Mistrzostwa Wlkp</a:t>
            </a: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LZS 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100m - 7 miejsce</a:t>
            </a:r>
          </a:p>
          <a:p>
            <a:pPr marL="0" indent="0">
              <a:buNone/>
            </a:pP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100m - 14,05s </a:t>
            </a:r>
          </a:p>
          <a:p>
            <a:pPr marL="0" indent="0" algn="ctr">
              <a:buNone/>
            </a:pP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 klasa sportowa</a:t>
            </a:r>
            <a:endParaRPr lang="pl-PL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362" name="Picture 2" descr="https://lh3.googleusercontent.com/pw/AL9nZEUHvAmg6nF00sgzVdac4C_569Sx1blIDqY_2A1er1lY_mi70splIqtGKYt8_dejXYox-UdPvCv2JEktxHlVHJKyyAjlOZzzWG0_c018-9ZBxZW8T6fRUwDvNiag7yVegIdwNrSZRkoPrWJJnlVYBjWqpA=w469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1" y="1824897"/>
            <a:ext cx="3558448" cy="474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830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Jędrzej Przybylski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800m - 2,14,26min   </a:t>
            </a: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1500m - 4,44,56min</a:t>
            </a: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2" descr="https://lh3.googleusercontent.com/pw/AL9nZEVQpLv9YgXpD_Ml0xvyKgzAfsOttZeZEwJbfdA61DRCJYKUfHKRQfeq6QwGz5D5_nFu5JOzsLbtUbAhP9Qj_xksGwMe2bpHGimz6Tg7-wfZZ6ozJK60Uh9xEgV5eV49eA1bNPGnQwIshGpQbPFqly1ung=w469-h62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9" y="1914106"/>
            <a:ext cx="3446097" cy="45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954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sz="49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Franciszek </a:t>
            </a:r>
            <a:r>
              <a:rPr lang="pl-PL" sz="49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Wiczyński</a:t>
            </a:r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41708" y="1872997"/>
            <a:ext cx="6172200" cy="4873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Wlkp. LZS 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 dal - srebrny 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medal</a:t>
            </a:r>
          </a:p>
          <a:p>
            <a:pPr marL="0" indent="0">
              <a:buNone/>
            </a:pPr>
            <a:endParaRPr lang="pl-PL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 dal - 5,27m</a:t>
            </a: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0"/>
          <a:stretch/>
        </p:blipFill>
        <p:spPr>
          <a:xfrm>
            <a:off x="199177" y="1786249"/>
            <a:ext cx="4801920" cy="488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93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Bogdan Dobrzański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Mistrzostwa Wlkp</a:t>
            </a: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LZS</a:t>
            </a: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endParaRPr lang="pl-PL" sz="20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w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zwyż - 7 miejsce</a:t>
            </a:r>
          </a:p>
          <a:p>
            <a:pPr marL="0" indent="0">
              <a:buNone/>
            </a:pP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wzwyż -</a:t>
            </a: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1,35m</a:t>
            </a:r>
          </a:p>
        </p:txBody>
      </p:sp>
    </p:spTree>
    <p:extLst>
      <p:ext uri="{BB962C8B-B14F-4D97-AF65-F5344CB8AC3E}">
        <p14:creationId xmlns:p14="http://schemas.microsoft.com/office/powerpoint/2010/main" val="40560694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Katarzyna Zalewska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00059" y="1697020"/>
            <a:ext cx="6172200" cy="4873625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Mistrzostwa </a:t>
            </a:r>
            <a:r>
              <a:rPr lang="pl-PL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Wlkp. LZS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s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kok wzwyż - 4 miejsce</a:t>
            </a:r>
          </a:p>
          <a:p>
            <a:pPr marL="0" indent="0">
              <a:buNone/>
            </a:pP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l-PL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w</a:t>
            </a:r>
            <a:r>
              <a:rPr lang="pl-PL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zwyż - 1,30m</a:t>
            </a:r>
            <a:endParaRPr lang="pl-PL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19" y="2325734"/>
            <a:ext cx="5029705" cy="377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83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23453" y="2755624"/>
            <a:ext cx="4641654" cy="160020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Halowe Mistrzostwa Polski Juniorów</a:t>
            </a:r>
            <a:b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11-13 lutego </a:t>
            </a: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2022  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Rzeszów</a:t>
            </a: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endParaRPr lang="pl-PL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738664" y="1038699"/>
            <a:ext cx="6172200" cy="4873625"/>
          </a:xfrm>
        </p:spPr>
        <p:txBody>
          <a:bodyPr>
            <a:normAutofit fontScale="92500" lnSpcReduction="10000"/>
          </a:bodyPr>
          <a:lstStyle/>
          <a:p>
            <a: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IV Weronika </a:t>
            </a:r>
            <a:r>
              <a:rPr lang="pl-PL" sz="30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Kadłubowicz</a:t>
            </a:r>
            <a: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b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 pięcioboju </a:t>
            </a:r>
          </a:p>
          <a:p>
            <a:pPr marL="0" indent="0">
              <a:buNone/>
            </a:pPr>
            <a:endParaRPr lang="pl-PL" sz="3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VI Jola Ludwiczak w pchnięciu kulą</a:t>
            </a:r>
          </a:p>
          <a:p>
            <a:pPr marL="0" indent="0">
              <a:buNone/>
            </a:pPr>
            <a:endParaRPr lang="pl-PL" sz="3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VII Karol </a:t>
            </a:r>
            <a:r>
              <a:rPr lang="pl-PL" sz="30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Rodziak</a:t>
            </a:r>
            <a: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w pchnięciu kulą</a:t>
            </a:r>
          </a:p>
          <a:p>
            <a:pPr marL="0" indent="0">
              <a:buNone/>
            </a:pPr>
            <a:endParaRPr lang="pl-PL" sz="3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pl-PL" sz="3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VIII Zofia Szymkowiak na 400m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946468" y="7031869"/>
            <a:ext cx="2585810" cy="2408659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098" name="Picture 2" descr="PZLA Halowe Mistrzostwa Polski U18 i U20 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2" y="3643712"/>
            <a:ext cx="4509770" cy="2719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742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9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Katarzyna Stawska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00059" y="1697020"/>
            <a:ext cx="6172200" cy="487362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IV miejsce w Mistrzostwach Wielkopolski LZS w biegu na 800m.</a:t>
            </a:r>
            <a:endParaRPr lang="pl-PL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78" y="1697020"/>
            <a:ext cx="2057977" cy="50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7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50235" y="4007733"/>
            <a:ext cx="9144000" cy="2387600"/>
          </a:xfrm>
        </p:spPr>
        <p:txBody>
          <a:bodyPr/>
          <a:lstStyle/>
          <a:p>
            <a: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Podsumowanie sezonu </a:t>
            </a:r>
            <a:b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2022</a:t>
            </a:r>
            <a:endParaRPr lang="pl-PL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86969" y="-2328867"/>
            <a:ext cx="6234278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pl-PL" sz="25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sz="25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normalizeH="0" baseline="0" dirty="0" smtClean="0">
                <a:ln>
                  <a:noFill/>
                </a:ln>
                <a:solidFill>
                  <a:srgbClr val="FFFEFF"/>
                </a:solidFill>
                <a:effectLst/>
                <a:latin typeface="Rockwell" panose="02060603020205020403" pitchFamily="18" charset="0"/>
              </a:rPr>
              <a:t>Podsumowanie sezonu 2022 </a:t>
            </a:r>
            <a:endParaRPr kumimoji="0" 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768977" y="598206"/>
            <a:ext cx="8306513" cy="3811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https://lh3.googleusercontent.com/fKR9rsZnb_fpB9pA8jNq2gtqwZ52_OG4R6YKbQQyR23mr_d_MmJ2Om-SBaCfbmN_Z3T_o9TG6hTNPCCrP--efgCjiaMhFIKfneWCHo8UNlTMi9jSe5IJ43DygczlM3lEhvAZdE8u4UqfjZPF0zwpIZ8uBShFMAnvcWgNUaY87uJnY9pux-NivKB5hT25CJ9ukel9bxxRI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75" y="1200824"/>
            <a:ext cx="6990715" cy="260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767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467" y="365125"/>
            <a:ext cx="10515600" cy="1325563"/>
          </a:xfrm>
        </p:spPr>
        <p:txBody>
          <a:bodyPr/>
          <a:lstStyle/>
          <a:p>
            <a:r>
              <a:rPr lang="pl-PL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Reprezentanci młodszej grupy LDK</a:t>
            </a:r>
            <a:endParaRPr lang="pl-PL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870" y="1900558"/>
            <a:ext cx="3643265" cy="4351338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Zuzanna </a:t>
            </a:r>
            <a:r>
              <a:rPr lang="pl-PL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Cierpiszewska</a:t>
            </a:r>
            <a:endParaRPr lang="pl-PL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Amelia Zielińska</a:t>
            </a:r>
          </a:p>
          <a:p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Anna Stawska</a:t>
            </a:r>
          </a:p>
          <a:p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</a:t>
            </a:r>
            <a:r>
              <a:rPr lang="pl-PL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pl-PL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łonowski</a:t>
            </a:r>
            <a:endParaRPr lang="pl-PL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Karolina Rajzer</a:t>
            </a:r>
          </a:p>
          <a:p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Dominik </a:t>
            </a:r>
            <a:r>
              <a:rPr lang="pl-PL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Cechmann</a:t>
            </a:r>
            <a:endParaRPr lang="pl-PL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Wiktor Sikora</a:t>
            </a:r>
          </a:p>
          <a:p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Zuzanna Samson</a:t>
            </a:r>
          </a:p>
          <a:p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Aleksandra Samson</a:t>
            </a:r>
          </a:p>
          <a:p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Mikołaj Szafrański</a:t>
            </a:r>
            <a:endParaRPr lang="pl-PL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489" y="1787698"/>
            <a:ext cx="4628124" cy="228077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t="16671" r="15535" b="17242"/>
          <a:stretch/>
        </p:blipFill>
        <p:spPr>
          <a:xfrm>
            <a:off x="7276489" y="4266300"/>
            <a:ext cx="4628124" cy="226336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3"/>
          <a:stretch/>
        </p:blipFill>
        <p:spPr>
          <a:xfrm>
            <a:off x="3748136" y="1799230"/>
            <a:ext cx="3313568" cy="47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97589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50235" y="4007733"/>
            <a:ext cx="9144000" cy="2387600"/>
          </a:xfrm>
        </p:spPr>
        <p:txBody>
          <a:bodyPr/>
          <a:lstStyle/>
          <a:p>
            <a: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Podsumowanie sezonu </a:t>
            </a:r>
            <a:b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2022</a:t>
            </a:r>
            <a:endParaRPr lang="pl-PL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86969" y="-2328867"/>
            <a:ext cx="6234278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pl-PL" sz="25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sz="25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normalizeH="0" baseline="0" dirty="0" smtClean="0">
                <a:ln>
                  <a:noFill/>
                </a:ln>
                <a:solidFill>
                  <a:srgbClr val="FFFEFF"/>
                </a:solidFill>
                <a:effectLst/>
                <a:latin typeface="Rockwell" panose="02060603020205020403" pitchFamily="18" charset="0"/>
              </a:rPr>
              <a:t>Podsumowanie sezonu 2022 </a:t>
            </a:r>
            <a:endParaRPr kumimoji="0" 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768977" y="598206"/>
            <a:ext cx="8306513" cy="3811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https://lh3.googleusercontent.com/fKR9rsZnb_fpB9pA8jNq2gtqwZ52_OG4R6YKbQQyR23mr_d_MmJ2Om-SBaCfbmN_Z3T_o9TG6hTNPCCrP--efgCjiaMhFIKfneWCHo8UNlTMi9jSe5IJ43DygczlM3lEhvAZdE8u4UqfjZPF0zwpIZ8uBShFMAnvcWgNUaY87uJnY9pux-NivKB5hT25CJ9ukel9bxxRI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75" y="1200824"/>
            <a:ext cx="6990715" cy="260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233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6021" y="1554195"/>
            <a:ext cx="3932237" cy="160020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Mistrzostwa Polski </a:t>
            </a: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Juniorów</a:t>
            </a:r>
            <a:b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7-9 </a:t>
            </a: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lipiec 2022 </a:t>
            </a: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Radom</a:t>
            </a:r>
            <a:endParaRPr lang="pl-PL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pl-PL" sz="11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Udział dwunastu </a:t>
            </a:r>
            <a:r>
              <a:rPr lang="pl-PL" sz="11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zawodników</a:t>
            </a:r>
          </a:p>
          <a:p>
            <a:pPr marL="0" indent="0" algn="ctr">
              <a:buNone/>
            </a:pPr>
            <a:endParaRPr lang="pl-PL" sz="11200" dirty="0" smtClean="0"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  <a:p>
            <a:r>
              <a:rPr lang="pl-PL" sz="112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 </a:t>
            </a:r>
            <a:r>
              <a:rPr lang="pl-PL" sz="11200" dirty="0">
                <a:solidFill>
                  <a:schemeClr val="bg1"/>
                </a:solidFill>
                <a:latin typeface="Bookman Old Style" panose="02050604050505020204" pitchFamily="18" charset="0"/>
              </a:rPr>
              <a:t>miejsce Magdalena </a:t>
            </a:r>
            <a:r>
              <a:rPr lang="pl-PL" sz="112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Czwojdrak</a:t>
            </a:r>
            <a:r>
              <a:rPr lang="pl-PL" sz="11200" dirty="0">
                <a:solidFill>
                  <a:schemeClr val="bg1"/>
                </a:solidFill>
                <a:latin typeface="Bookman Old Style" panose="02050604050505020204" pitchFamily="18" charset="0"/>
              </a:rPr>
              <a:t> chód 10km </a:t>
            </a:r>
          </a:p>
          <a:p>
            <a:pPr marL="0" indent="0">
              <a:buNone/>
            </a:pPr>
            <a:endParaRPr lang="pl-PL" sz="112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pl-PL" sz="112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VI </a:t>
            </a:r>
            <a:r>
              <a:rPr lang="pl-PL" sz="11200" dirty="0">
                <a:solidFill>
                  <a:schemeClr val="bg1"/>
                </a:solidFill>
                <a:latin typeface="Bookman Old Style" panose="02050604050505020204" pitchFamily="18" charset="0"/>
              </a:rPr>
              <a:t>miejsce Marcin Kaczor </a:t>
            </a:r>
            <a:br>
              <a:rPr lang="pl-PL" sz="11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sz="112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skok w </a:t>
            </a:r>
            <a:r>
              <a:rPr lang="pl-PL" sz="11200" dirty="0">
                <a:solidFill>
                  <a:schemeClr val="bg1"/>
                </a:solidFill>
                <a:latin typeface="Bookman Old Style" panose="02050604050505020204" pitchFamily="18" charset="0"/>
              </a:rPr>
              <a:t>dal </a:t>
            </a:r>
            <a:endParaRPr lang="pl-PL" sz="112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sz="11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pl-PL" sz="112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VII </a:t>
            </a:r>
            <a:r>
              <a:rPr lang="pl-PL" sz="11200" dirty="0">
                <a:solidFill>
                  <a:schemeClr val="bg1"/>
                </a:solidFill>
                <a:latin typeface="Bookman Old Style" panose="02050604050505020204" pitchFamily="18" charset="0"/>
              </a:rPr>
              <a:t>miejsce Jolanta Ludwiczak kula </a:t>
            </a:r>
            <a:endParaRPr lang="pl-PL" sz="112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l-PL" sz="112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pl-PL" sz="112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VII </a:t>
            </a:r>
            <a:r>
              <a:rPr lang="pl-PL" sz="11200" dirty="0">
                <a:solidFill>
                  <a:schemeClr val="bg1"/>
                </a:solidFill>
                <a:latin typeface="Bookman Old Style" panose="02050604050505020204" pitchFamily="18" charset="0"/>
              </a:rPr>
              <a:t>miejsce Karol </a:t>
            </a:r>
            <a:r>
              <a:rPr lang="pl-PL" sz="112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Rodziak</a:t>
            </a:r>
            <a:r>
              <a:rPr lang="pl-PL" sz="112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pl-PL" sz="112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pl-PL" sz="112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sz="112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kula </a:t>
            </a:r>
            <a:endParaRPr lang="pl-PL" sz="11200" dirty="0" smtClean="0">
              <a:solidFill>
                <a:schemeClr val="bg1"/>
              </a:solidFill>
              <a:effectLst/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pl-PL" dirty="0" smtClean="0">
                <a:latin typeface="Bookman Old Style" panose="02050604050505020204" pitchFamily="18" charset="0"/>
              </a:rPr>
              <a:t/>
            </a:r>
            <a:br>
              <a:rPr lang="pl-PL" dirty="0" smtClean="0">
                <a:latin typeface="Bookman Old Style" panose="02050604050505020204" pitchFamily="18" charset="0"/>
              </a:rPr>
            </a:br>
            <a:endParaRPr lang="pl-PL" dirty="0">
              <a:latin typeface="Bookman Old Style" panose="02050604050505020204" pitchFamily="18" charset="0"/>
            </a:endParaRPr>
          </a:p>
        </p:txBody>
      </p:sp>
      <p:pic>
        <p:nvPicPr>
          <p:cNvPr id="6146" name="Picture 2" descr="76. PZLA Mistrzostwa Polski U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6" y="3538627"/>
            <a:ext cx="4479768" cy="2513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295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803" y="2300092"/>
            <a:ext cx="5011422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Mistrzostwa Polski </a:t>
            </a:r>
            <a: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Seniorów</a:t>
            </a:r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9-11 </a:t>
            </a:r>
            <a: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czerwca</a:t>
            </a:r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  2022 </a:t>
            </a:r>
            <a:r>
              <a:rPr lang="pl-P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</a:rPr>
              <a:t>Suwałki</a:t>
            </a:r>
            <a:r>
              <a:rPr lang="pl-PL" b="0" dirty="0" smtClean="0">
                <a:effectLst/>
              </a:rPr>
              <a:t/>
            </a:r>
            <a:br>
              <a:rPr lang="pl-PL" b="0" dirty="0" smtClean="0">
                <a:effectLst/>
              </a:rPr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67343" y="3534071"/>
            <a:ext cx="5119759" cy="3003461"/>
          </a:xfrm>
        </p:spPr>
        <p:txBody>
          <a:bodyPr/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VI 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miejsce Adrian Wesela </a:t>
            </a: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pl-PL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 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biegu na 200m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69831" y="7141211"/>
            <a:ext cx="2480950" cy="2595464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7170" name="Picture 2" descr="98. PZLA Mistrzostwa Pols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31" y="3424237"/>
            <a:ext cx="4669889" cy="2620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3.googleusercontent.com/pw/AL9nZEXLx9bhEln8h8uoaQIqiJgNaknxgxNeg0AiHc4rn4j6oNppZ0vgmolY9VfE0W6LJD4xoxyuQLY-sS0YpRcS663qK2hUEvoFuNdfCsj2ykELdchIApaSWuQ6oQX4g2Vvz2QnSWCXshIwBtnc0aURArbNrw=w1303-h870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061" y="1089066"/>
            <a:ext cx="5482325" cy="366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1668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13448</TotalTime>
  <Words>1525</Words>
  <Application>Microsoft Office PowerPoint</Application>
  <PresentationFormat>Panoramiczny</PresentationFormat>
  <Paragraphs>662</Paragraphs>
  <Slides>73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73</vt:i4>
      </vt:variant>
    </vt:vector>
  </HeadingPairs>
  <TitlesOfParts>
    <vt:vector size="79" baseType="lpstr">
      <vt:lpstr>Arial</vt:lpstr>
      <vt:lpstr>Bookman Old Style</vt:lpstr>
      <vt:lpstr>Calibri</vt:lpstr>
      <vt:lpstr>Calibri Light</vt:lpstr>
      <vt:lpstr>Rockwell</vt:lpstr>
      <vt:lpstr>Motyw pakietu Office</vt:lpstr>
      <vt:lpstr>Podsumowanie sezonu  2022</vt:lpstr>
      <vt:lpstr>Osiągnięcia UKS Orkan Środa Wlkp. w 2022 roku</vt:lpstr>
      <vt:lpstr>Występy  w reprezentacji Polski</vt:lpstr>
      <vt:lpstr> Mecz Międzypaństwowy Młodzieżowców Polska – Węgry – Czechy –    Słowacja – Słowenia </vt:lpstr>
      <vt:lpstr> Athletics Unlimited Games Kraków 2022  Patryk Rauhut 300m III miejsce 39,70 s  </vt:lpstr>
      <vt:lpstr>Występy na Mistrzostwach Polski  </vt:lpstr>
      <vt:lpstr>Halowe Mistrzostwa Polski Juniorów 11-13 lutego 2022  Rzeszów  </vt:lpstr>
      <vt:lpstr>Mistrzostwa Polski Juniorów 7-9 lipiec 2022 Radom</vt:lpstr>
      <vt:lpstr>Mistrzostwa Polski Seniorów 9-11 czerwca  2022  Suwałki  </vt:lpstr>
      <vt:lpstr>Mistrzostwa Polski Seniorów w biegu sześciogodzinnym 23 kwietnia  2022 - Chorzów</vt:lpstr>
      <vt:lpstr>Mistrzostwa Polski  w Wielobojach  17-19 Czerwiec 2022  Warszawa  </vt:lpstr>
      <vt:lpstr>Ogólnopolska Olimpiada Młodzieży 15-17 lipca 2022  Bielsko-Biała  </vt:lpstr>
      <vt:lpstr>Mistrzostwa Polski Młodzieżowców 30-31 lipca 2022  Poznań  </vt:lpstr>
      <vt:lpstr>Mistrzostwa Polski w chodzie na 20 km  3 wrzesień Gdańsk  </vt:lpstr>
      <vt:lpstr>Mistrzostwa Polski Młodzików  24-25 września 2022  Lublin  </vt:lpstr>
      <vt:lpstr>Międzywojewódzkie Mistrzostwa Młodzików 10 września 2022 Poznań  </vt:lpstr>
      <vt:lpstr>Mistrzostwa Polski Zrzeszenia LZS 3-5 czerwca 2022   Białystok  </vt:lpstr>
      <vt:lpstr>Ogólnopolskie Igrzyska  LZS 25-27 sierpnia 2022 Słubice  </vt:lpstr>
      <vt:lpstr>Prezentacja programu PowerPoint</vt:lpstr>
      <vt:lpstr>Poziom sportowy na podstawie punktów zdobytych we współzawodnictwie klubowym w 2022r. </vt:lpstr>
      <vt:lpstr>Medale Mistrzostw Wielkopolski  </vt:lpstr>
      <vt:lpstr>Klasy sportowe w 2022 r.  </vt:lpstr>
      <vt:lpstr>Lekkoatletyka dla każdego</vt:lpstr>
      <vt:lpstr>Podsumowanie sezonu  2022</vt:lpstr>
      <vt:lpstr>OSIĄGNIĘCIA ZAWODNIKÓW  UKS ORKAN ŚRODA WLKP. W ROKU 2022 r.</vt:lpstr>
      <vt:lpstr>Weronika Kadłubowicz </vt:lpstr>
      <vt:lpstr>Jakub Rodziak </vt:lpstr>
      <vt:lpstr>Marcel Pieszke </vt:lpstr>
      <vt:lpstr>Sara Neumann </vt:lpstr>
      <vt:lpstr>Adrian Wesela  </vt:lpstr>
      <vt:lpstr>Filip Jańczak </vt:lpstr>
      <vt:lpstr>Podsumowanie sezonu  2022</vt:lpstr>
      <vt:lpstr>Patryk Rauhut     </vt:lpstr>
      <vt:lpstr>Magdalena Czwojdrak </vt:lpstr>
      <vt:lpstr>Marcin Kaczor </vt:lpstr>
      <vt:lpstr>Jolanta Ludwiczak </vt:lpstr>
      <vt:lpstr>Karol Rodziak </vt:lpstr>
      <vt:lpstr>Jakub Wlazły </vt:lpstr>
      <vt:lpstr>Podsumowanie sezonu  2022</vt:lpstr>
      <vt:lpstr>Zofia Szymkowiak </vt:lpstr>
      <vt:lpstr>Igor Kominek  </vt:lpstr>
      <vt:lpstr>Patryk Manicki  </vt:lpstr>
      <vt:lpstr>Jakub Przybylski  </vt:lpstr>
      <vt:lpstr>Podsumowanie sezonu  2022</vt:lpstr>
      <vt:lpstr>Jakub Glinka  </vt:lpstr>
      <vt:lpstr>Martyna Grala  </vt:lpstr>
      <vt:lpstr>Elena Kwietniewska  </vt:lpstr>
      <vt:lpstr>Vanessa Pisarczyk </vt:lpstr>
      <vt:lpstr>Amelia Pruchniewicz  </vt:lpstr>
      <vt:lpstr>Julia Łukaszczyk  </vt:lpstr>
      <vt:lpstr>Jadwiga Jańczak  </vt:lpstr>
      <vt:lpstr>Jakub Idziaszek  </vt:lpstr>
      <vt:lpstr>Marta Wujek  </vt:lpstr>
      <vt:lpstr>Sandra Mróz  </vt:lpstr>
      <vt:lpstr>Zuzanna Wolińska  </vt:lpstr>
      <vt:lpstr>Olimpia Wiertel </vt:lpstr>
      <vt:lpstr>Konrad Kubicki  </vt:lpstr>
      <vt:lpstr>Michał Wlekliński  </vt:lpstr>
      <vt:lpstr>Amelia Kozielska </vt:lpstr>
      <vt:lpstr> Zuzanna Dudek  </vt:lpstr>
      <vt:lpstr>Piotr Miroforidis  </vt:lpstr>
      <vt:lpstr>Maxim Matelskiy  </vt:lpstr>
      <vt:lpstr>Marlena Ciarczyńska  </vt:lpstr>
      <vt:lpstr>Olga Pruchniewicz </vt:lpstr>
      <vt:lpstr>Laura Tomys </vt:lpstr>
      <vt:lpstr>Jędrzej Przybylski  </vt:lpstr>
      <vt:lpstr> Franciszek Wiczyński  </vt:lpstr>
      <vt:lpstr>Bogdan Dobrzański  </vt:lpstr>
      <vt:lpstr>Katarzyna Zalewska  </vt:lpstr>
      <vt:lpstr>Katarzyna Stawska </vt:lpstr>
      <vt:lpstr>Podsumowanie sezonu  2022</vt:lpstr>
      <vt:lpstr>Reprezentanci młodszej grupy LDK</vt:lpstr>
      <vt:lpstr>Podsumowanie sezonu  2022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Podsumowanie sezonu  2022</dc:title>
  <dc:creator>Asus</dc:creator>
  <cp:lastModifiedBy>Admin</cp:lastModifiedBy>
  <cp:revision>83</cp:revision>
  <dcterms:created xsi:type="dcterms:W3CDTF">2022-11-26T15:38:31Z</dcterms:created>
  <dcterms:modified xsi:type="dcterms:W3CDTF">2022-12-12T22:30:59Z</dcterms:modified>
</cp:coreProperties>
</file>